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58" r:id="rId2"/>
  </p:sldIdLst>
  <p:sldSz cx="6858000" cy="9906000" type="A4"/>
  <p:notesSz cx="6807200" cy="9939338"/>
  <p:defaultTextStyle>
    <a:defPPr>
      <a:defRPr lang="ko-KR"/>
    </a:defPPr>
    <a:lvl1pPr marL="0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1pPr>
    <a:lvl2pPr marL="478185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2pPr>
    <a:lvl3pPr marL="956371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3pPr>
    <a:lvl4pPr marL="1434556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4pPr>
    <a:lvl5pPr marL="1912742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5pPr>
    <a:lvl6pPr marL="2390927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6pPr>
    <a:lvl7pPr marL="2869113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7pPr>
    <a:lvl8pPr marL="3347298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8pPr>
    <a:lvl9pPr marL="3825484" algn="l" defTabSz="956371" rtl="0" eaLnBrk="1" latinLnBrk="1" hangingPunct="1">
      <a:defRPr sz="18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6F2"/>
    <a:srgbClr val="D1D3D4"/>
    <a:srgbClr val="007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04" autoAdjust="0"/>
    <p:restoredTop sz="96513" autoAdjust="0"/>
  </p:normalViewPr>
  <p:slideViewPr>
    <p:cSldViewPr>
      <p:cViewPr varScale="1">
        <p:scale>
          <a:sx n="92" d="100"/>
          <a:sy n="92" d="100"/>
        </p:scale>
        <p:origin x="2526" y="102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9473" cy="498466"/>
          </a:xfrm>
          <a:prstGeom prst="rect">
            <a:avLst/>
          </a:prstGeom>
        </p:spPr>
        <p:txBody>
          <a:bodyPr vert="horz" lIns="90666" tIns="45332" rIns="90666" bIns="45332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159" y="3"/>
            <a:ext cx="2949473" cy="498466"/>
          </a:xfrm>
          <a:prstGeom prst="rect">
            <a:avLst/>
          </a:prstGeom>
        </p:spPr>
        <p:txBody>
          <a:bodyPr vert="horz" lIns="90666" tIns="45332" rIns="90666" bIns="45332" rtlCol="0"/>
          <a:lstStyle>
            <a:lvl1pPr algn="r">
              <a:defRPr sz="1100"/>
            </a:lvl1pPr>
          </a:lstStyle>
          <a:p>
            <a:fld id="{E5EFBFB2-6EA8-48B5-802A-6604991920EF}" type="datetimeFigureOut">
              <a:rPr lang="ko-KR" altLang="en-US" smtClean="0"/>
              <a:t>2019-08-26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1425"/>
            <a:ext cx="2324100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6" tIns="45332" rIns="90666" bIns="4533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414" y="4782746"/>
            <a:ext cx="5446389" cy="3913584"/>
          </a:xfrm>
          <a:prstGeom prst="rect">
            <a:avLst/>
          </a:prstGeom>
        </p:spPr>
        <p:txBody>
          <a:bodyPr vert="horz" lIns="90666" tIns="45332" rIns="90666" bIns="45332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5" y="9440877"/>
            <a:ext cx="2949473" cy="498466"/>
          </a:xfrm>
          <a:prstGeom prst="rect">
            <a:avLst/>
          </a:prstGeom>
        </p:spPr>
        <p:txBody>
          <a:bodyPr vert="horz" lIns="90666" tIns="45332" rIns="90666" bIns="45332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159" y="9440877"/>
            <a:ext cx="2949473" cy="498466"/>
          </a:xfrm>
          <a:prstGeom prst="rect">
            <a:avLst/>
          </a:prstGeom>
        </p:spPr>
        <p:txBody>
          <a:bodyPr vert="horz" lIns="90666" tIns="45332" rIns="90666" bIns="45332" rtlCol="0" anchor="b"/>
          <a:lstStyle>
            <a:lvl1pPr algn="r">
              <a:defRPr sz="1100"/>
            </a:lvl1pPr>
          </a:lstStyle>
          <a:p>
            <a:fld id="{CECD2FF1-28CF-4DC9-B13D-5318ED503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79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1pPr>
    <a:lvl2pPr marL="478185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2pPr>
    <a:lvl3pPr marL="956371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3pPr>
    <a:lvl4pPr marL="1434556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4pPr>
    <a:lvl5pPr marL="1912742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5pPr>
    <a:lvl6pPr marL="2390927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6pPr>
    <a:lvl7pPr marL="2869113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7pPr>
    <a:lvl8pPr marL="3347298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8pPr>
    <a:lvl9pPr marL="3825484" algn="l" defTabSz="956371" rtl="0" eaLnBrk="1" latinLnBrk="1" hangingPunct="1">
      <a:defRPr sz="12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1"/>
            <a:ext cx="582930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1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05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3255" y="7830"/>
            <a:ext cx="5844740" cy="4035778"/>
          </a:xfrm>
          <a:custGeom>
            <a:avLst/>
            <a:gdLst/>
            <a:ahLst/>
            <a:cxnLst/>
            <a:rect l="l" t="t" r="r" b="b"/>
            <a:pathLst>
              <a:path w="5768975" h="3771900">
                <a:moveTo>
                  <a:pt x="2263583" y="3759200"/>
                </a:moveTo>
                <a:lnTo>
                  <a:pt x="1590464" y="3759200"/>
                </a:lnTo>
                <a:lnTo>
                  <a:pt x="1638360" y="3771900"/>
                </a:lnTo>
                <a:lnTo>
                  <a:pt x="2215499" y="3771900"/>
                </a:lnTo>
                <a:lnTo>
                  <a:pt x="2263583" y="3759200"/>
                </a:lnTo>
                <a:close/>
              </a:path>
              <a:path w="5768975" h="3771900">
                <a:moveTo>
                  <a:pt x="2407603" y="3746500"/>
                </a:moveTo>
                <a:lnTo>
                  <a:pt x="1447184" y="3746500"/>
                </a:lnTo>
                <a:lnTo>
                  <a:pt x="1494870" y="3759200"/>
                </a:lnTo>
                <a:lnTo>
                  <a:pt x="2359642" y="3759200"/>
                </a:lnTo>
                <a:lnTo>
                  <a:pt x="2407603" y="3746500"/>
                </a:lnTo>
                <a:close/>
              </a:path>
              <a:path w="5768975" h="3771900">
                <a:moveTo>
                  <a:pt x="1595146" y="3733800"/>
                </a:moveTo>
                <a:lnTo>
                  <a:pt x="1352072" y="3733800"/>
                </a:lnTo>
                <a:lnTo>
                  <a:pt x="1399583" y="3746500"/>
                </a:lnTo>
                <a:lnTo>
                  <a:pt x="1644575" y="3746500"/>
                </a:lnTo>
                <a:lnTo>
                  <a:pt x="1595146" y="3733800"/>
                </a:lnTo>
                <a:close/>
              </a:path>
              <a:path w="5768975" h="3771900">
                <a:moveTo>
                  <a:pt x="2503354" y="3733800"/>
                </a:moveTo>
                <a:lnTo>
                  <a:pt x="1990465" y="3733800"/>
                </a:lnTo>
                <a:lnTo>
                  <a:pt x="1941135" y="3746500"/>
                </a:lnTo>
                <a:lnTo>
                  <a:pt x="2455509" y="3746500"/>
                </a:lnTo>
                <a:lnTo>
                  <a:pt x="2503354" y="3733800"/>
                </a:lnTo>
                <a:close/>
              </a:path>
              <a:path w="5768975" h="3771900">
                <a:moveTo>
                  <a:pt x="1299483" y="3708400"/>
                </a:moveTo>
                <a:lnTo>
                  <a:pt x="1210155" y="3708400"/>
                </a:lnTo>
                <a:lnTo>
                  <a:pt x="1304659" y="3733800"/>
                </a:lnTo>
                <a:lnTo>
                  <a:pt x="1447060" y="3733800"/>
                </a:lnTo>
                <a:lnTo>
                  <a:pt x="1397797" y="3721100"/>
                </a:lnTo>
                <a:lnTo>
                  <a:pt x="1348601" y="3721100"/>
                </a:lnTo>
                <a:lnTo>
                  <a:pt x="1299483" y="3708400"/>
                </a:lnTo>
                <a:close/>
              </a:path>
              <a:path w="5768975" h="3771900">
                <a:moveTo>
                  <a:pt x="5766979" y="0"/>
                </a:moveTo>
                <a:lnTo>
                  <a:pt x="5172005" y="0"/>
                </a:lnTo>
                <a:lnTo>
                  <a:pt x="5176047" y="50800"/>
                </a:lnTo>
                <a:lnTo>
                  <a:pt x="5179428" y="101600"/>
                </a:lnTo>
                <a:lnTo>
                  <a:pt x="5182144" y="152400"/>
                </a:lnTo>
                <a:lnTo>
                  <a:pt x="5184192" y="203200"/>
                </a:lnTo>
                <a:lnTo>
                  <a:pt x="5185566" y="254000"/>
                </a:lnTo>
                <a:lnTo>
                  <a:pt x="5186263" y="304800"/>
                </a:lnTo>
                <a:lnTo>
                  <a:pt x="5186278" y="355600"/>
                </a:lnTo>
                <a:lnTo>
                  <a:pt x="5185607" y="406400"/>
                </a:lnTo>
                <a:lnTo>
                  <a:pt x="5184246" y="457200"/>
                </a:lnTo>
                <a:lnTo>
                  <a:pt x="5182191" y="508000"/>
                </a:lnTo>
                <a:lnTo>
                  <a:pt x="5179438" y="558800"/>
                </a:lnTo>
                <a:lnTo>
                  <a:pt x="5175982" y="609600"/>
                </a:lnTo>
                <a:lnTo>
                  <a:pt x="5171819" y="660400"/>
                </a:lnTo>
                <a:lnTo>
                  <a:pt x="5166946" y="711200"/>
                </a:lnTo>
                <a:lnTo>
                  <a:pt x="5161357" y="762000"/>
                </a:lnTo>
                <a:lnTo>
                  <a:pt x="5155048" y="800100"/>
                </a:lnTo>
                <a:lnTo>
                  <a:pt x="5148016" y="850900"/>
                </a:lnTo>
                <a:lnTo>
                  <a:pt x="5140257" y="901700"/>
                </a:lnTo>
                <a:lnTo>
                  <a:pt x="5131765" y="952500"/>
                </a:lnTo>
                <a:lnTo>
                  <a:pt x="5122537" y="1003300"/>
                </a:lnTo>
                <a:lnTo>
                  <a:pt x="5112569" y="1054100"/>
                </a:lnTo>
                <a:lnTo>
                  <a:pt x="5101856" y="1104900"/>
                </a:lnTo>
                <a:lnTo>
                  <a:pt x="5090394" y="1155700"/>
                </a:lnTo>
                <a:lnTo>
                  <a:pt x="5078180" y="1206500"/>
                </a:lnTo>
                <a:lnTo>
                  <a:pt x="5065208" y="1257300"/>
                </a:lnTo>
                <a:lnTo>
                  <a:pt x="5051475" y="1295400"/>
                </a:lnTo>
                <a:lnTo>
                  <a:pt x="5037546" y="1346200"/>
                </a:lnTo>
                <a:lnTo>
                  <a:pt x="5022884" y="1397000"/>
                </a:lnTo>
                <a:lnTo>
                  <a:pt x="5007493" y="1447800"/>
                </a:lnTo>
                <a:lnTo>
                  <a:pt x="4991377" y="1485900"/>
                </a:lnTo>
                <a:lnTo>
                  <a:pt x="4974539" y="1536700"/>
                </a:lnTo>
                <a:lnTo>
                  <a:pt x="4956984" y="1587500"/>
                </a:lnTo>
                <a:lnTo>
                  <a:pt x="4938715" y="1625600"/>
                </a:lnTo>
                <a:lnTo>
                  <a:pt x="4919736" y="1676400"/>
                </a:lnTo>
                <a:lnTo>
                  <a:pt x="4900051" y="1727200"/>
                </a:lnTo>
                <a:lnTo>
                  <a:pt x="4879663" y="1765300"/>
                </a:lnTo>
                <a:lnTo>
                  <a:pt x="4858577" y="1816100"/>
                </a:lnTo>
                <a:lnTo>
                  <a:pt x="4836795" y="1854200"/>
                </a:lnTo>
                <a:lnTo>
                  <a:pt x="4814323" y="1905000"/>
                </a:lnTo>
                <a:lnTo>
                  <a:pt x="4791163" y="1955800"/>
                </a:lnTo>
                <a:lnTo>
                  <a:pt x="4767320" y="1993900"/>
                </a:lnTo>
                <a:lnTo>
                  <a:pt x="4742798" y="2044700"/>
                </a:lnTo>
                <a:lnTo>
                  <a:pt x="4717599" y="2082800"/>
                </a:lnTo>
                <a:lnTo>
                  <a:pt x="4691728" y="2120900"/>
                </a:lnTo>
                <a:lnTo>
                  <a:pt x="4665189" y="2171700"/>
                </a:lnTo>
                <a:lnTo>
                  <a:pt x="4637985" y="2209800"/>
                </a:lnTo>
                <a:lnTo>
                  <a:pt x="4610121" y="2247900"/>
                </a:lnTo>
                <a:lnTo>
                  <a:pt x="4581599" y="2298700"/>
                </a:lnTo>
                <a:lnTo>
                  <a:pt x="4552424" y="2336800"/>
                </a:lnTo>
                <a:lnTo>
                  <a:pt x="4522600" y="2374900"/>
                </a:lnTo>
                <a:lnTo>
                  <a:pt x="4492131" y="2425700"/>
                </a:lnTo>
                <a:lnTo>
                  <a:pt x="4461019" y="2463800"/>
                </a:lnTo>
                <a:lnTo>
                  <a:pt x="4429270" y="2501900"/>
                </a:lnTo>
                <a:lnTo>
                  <a:pt x="4396886" y="2540000"/>
                </a:lnTo>
                <a:lnTo>
                  <a:pt x="4363872" y="2578100"/>
                </a:lnTo>
                <a:lnTo>
                  <a:pt x="4330231" y="2616200"/>
                </a:lnTo>
                <a:lnTo>
                  <a:pt x="4295968" y="2654300"/>
                </a:lnTo>
                <a:lnTo>
                  <a:pt x="4261085" y="2692400"/>
                </a:lnTo>
                <a:lnTo>
                  <a:pt x="4225587" y="2730500"/>
                </a:lnTo>
                <a:lnTo>
                  <a:pt x="4189477" y="2768600"/>
                </a:lnTo>
                <a:lnTo>
                  <a:pt x="4152760" y="2806700"/>
                </a:lnTo>
                <a:lnTo>
                  <a:pt x="4115439" y="2832100"/>
                </a:lnTo>
                <a:lnTo>
                  <a:pt x="4077518" y="2870200"/>
                </a:lnTo>
                <a:lnTo>
                  <a:pt x="4039000" y="2908300"/>
                </a:lnTo>
                <a:lnTo>
                  <a:pt x="3999890" y="2946400"/>
                </a:lnTo>
                <a:lnTo>
                  <a:pt x="3962031" y="2971800"/>
                </a:lnTo>
                <a:lnTo>
                  <a:pt x="3923658" y="3009900"/>
                </a:lnTo>
                <a:lnTo>
                  <a:pt x="3845412" y="3060700"/>
                </a:lnTo>
                <a:lnTo>
                  <a:pt x="3805558" y="3098800"/>
                </a:lnTo>
                <a:lnTo>
                  <a:pt x="3724444" y="3149600"/>
                </a:lnTo>
                <a:lnTo>
                  <a:pt x="3641523" y="3200400"/>
                </a:lnTo>
                <a:lnTo>
                  <a:pt x="3599410" y="3238500"/>
                </a:lnTo>
                <a:lnTo>
                  <a:pt x="3470590" y="3314700"/>
                </a:lnTo>
                <a:lnTo>
                  <a:pt x="3426857" y="3327400"/>
                </a:lnTo>
                <a:lnTo>
                  <a:pt x="3248238" y="3429000"/>
                </a:lnTo>
                <a:lnTo>
                  <a:pt x="3202714" y="3441700"/>
                </a:lnTo>
                <a:lnTo>
                  <a:pt x="3156862" y="3467100"/>
                </a:lnTo>
                <a:lnTo>
                  <a:pt x="3110694" y="3479800"/>
                </a:lnTo>
                <a:lnTo>
                  <a:pt x="3064219" y="3505200"/>
                </a:lnTo>
                <a:lnTo>
                  <a:pt x="3017449" y="3517900"/>
                </a:lnTo>
                <a:lnTo>
                  <a:pt x="2970393" y="3543300"/>
                </a:lnTo>
                <a:lnTo>
                  <a:pt x="2827615" y="3581400"/>
                </a:lnTo>
                <a:lnTo>
                  <a:pt x="2779520" y="3606800"/>
                </a:lnTo>
                <a:lnTo>
                  <a:pt x="2535753" y="3670300"/>
                </a:lnTo>
                <a:lnTo>
                  <a:pt x="2486413" y="3670300"/>
                </a:lnTo>
                <a:lnTo>
                  <a:pt x="2387230" y="3695700"/>
                </a:lnTo>
                <a:lnTo>
                  <a:pt x="2337408" y="3695700"/>
                </a:lnTo>
                <a:lnTo>
                  <a:pt x="2237354" y="3721100"/>
                </a:lnTo>
                <a:lnTo>
                  <a:pt x="2138090" y="3721100"/>
                </a:lnTo>
                <a:lnTo>
                  <a:pt x="2088953" y="3733800"/>
                </a:lnTo>
                <a:lnTo>
                  <a:pt x="2551129" y="3733800"/>
                </a:lnTo>
                <a:lnTo>
                  <a:pt x="2646446" y="3708400"/>
                </a:lnTo>
                <a:lnTo>
                  <a:pt x="2693974" y="3708400"/>
                </a:lnTo>
                <a:lnTo>
                  <a:pt x="3254795" y="3556000"/>
                </a:lnTo>
                <a:lnTo>
                  <a:pt x="3300527" y="3530600"/>
                </a:lnTo>
                <a:lnTo>
                  <a:pt x="3346073" y="3517900"/>
                </a:lnTo>
                <a:lnTo>
                  <a:pt x="3391424" y="3492500"/>
                </a:lnTo>
                <a:lnTo>
                  <a:pt x="3481519" y="3467100"/>
                </a:lnTo>
                <a:lnTo>
                  <a:pt x="3570756" y="3416300"/>
                </a:lnTo>
                <a:lnTo>
                  <a:pt x="3615035" y="3403600"/>
                </a:lnTo>
                <a:lnTo>
                  <a:pt x="3702881" y="3352800"/>
                </a:lnTo>
                <a:lnTo>
                  <a:pt x="3746434" y="3340100"/>
                </a:lnTo>
                <a:lnTo>
                  <a:pt x="3960217" y="3213100"/>
                </a:lnTo>
                <a:lnTo>
                  <a:pt x="4126052" y="3111500"/>
                </a:lnTo>
                <a:lnTo>
                  <a:pt x="4166984" y="3073400"/>
                </a:lnTo>
                <a:lnTo>
                  <a:pt x="4287855" y="2997200"/>
                </a:lnTo>
                <a:lnTo>
                  <a:pt x="4327475" y="2959100"/>
                </a:lnTo>
                <a:lnTo>
                  <a:pt x="4366745" y="2933700"/>
                </a:lnTo>
                <a:lnTo>
                  <a:pt x="4405658" y="2895600"/>
                </a:lnTo>
                <a:lnTo>
                  <a:pt x="4444204" y="2870200"/>
                </a:lnTo>
                <a:lnTo>
                  <a:pt x="4482374" y="2832100"/>
                </a:lnTo>
                <a:lnTo>
                  <a:pt x="4520161" y="2806700"/>
                </a:lnTo>
                <a:lnTo>
                  <a:pt x="4557556" y="2768600"/>
                </a:lnTo>
                <a:lnTo>
                  <a:pt x="4594549" y="2730500"/>
                </a:lnTo>
                <a:lnTo>
                  <a:pt x="4631134" y="2705100"/>
                </a:lnTo>
                <a:lnTo>
                  <a:pt x="4667300" y="2667000"/>
                </a:lnTo>
                <a:lnTo>
                  <a:pt x="4703039" y="2628900"/>
                </a:lnTo>
                <a:lnTo>
                  <a:pt x="4738344" y="2590800"/>
                </a:lnTo>
                <a:lnTo>
                  <a:pt x="4773205" y="2565400"/>
                </a:lnTo>
                <a:lnTo>
                  <a:pt x="4807613" y="2527300"/>
                </a:lnTo>
                <a:lnTo>
                  <a:pt x="4841560" y="2489200"/>
                </a:lnTo>
                <a:lnTo>
                  <a:pt x="4875038" y="2451100"/>
                </a:lnTo>
                <a:lnTo>
                  <a:pt x="4908038" y="2413000"/>
                </a:lnTo>
                <a:lnTo>
                  <a:pt x="4940552" y="2374900"/>
                </a:lnTo>
                <a:lnTo>
                  <a:pt x="4972570" y="2336800"/>
                </a:lnTo>
                <a:lnTo>
                  <a:pt x="5004084" y="2298700"/>
                </a:lnTo>
                <a:lnTo>
                  <a:pt x="5035086" y="2247900"/>
                </a:lnTo>
                <a:lnTo>
                  <a:pt x="5065567" y="2209800"/>
                </a:lnTo>
                <a:lnTo>
                  <a:pt x="5095519" y="2171700"/>
                </a:lnTo>
                <a:lnTo>
                  <a:pt x="5124933" y="2133600"/>
                </a:lnTo>
                <a:lnTo>
                  <a:pt x="5153800" y="2082800"/>
                </a:lnTo>
                <a:lnTo>
                  <a:pt x="5182112" y="2044700"/>
                </a:lnTo>
                <a:lnTo>
                  <a:pt x="5209860" y="2006600"/>
                </a:lnTo>
                <a:lnTo>
                  <a:pt x="5237036" y="1955800"/>
                </a:lnTo>
                <a:lnTo>
                  <a:pt x="5263631" y="1917700"/>
                </a:lnTo>
                <a:lnTo>
                  <a:pt x="5289637" y="1866900"/>
                </a:lnTo>
                <a:lnTo>
                  <a:pt x="5315044" y="1828800"/>
                </a:lnTo>
                <a:lnTo>
                  <a:pt x="5339845" y="1778000"/>
                </a:lnTo>
                <a:lnTo>
                  <a:pt x="5364031" y="1739900"/>
                </a:lnTo>
                <a:lnTo>
                  <a:pt x="5387593" y="1689100"/>
                </a:lnTo>
                <a:lnTo>
                  <a:pt x="5410522" y="1651000"/>
                </a:lnTo>
                <a:lnTo>
                  <a:pt x="5432811" y="1600200"/>
                </a:lnTo>
                <a:lnTo>
                  <a:pt x="5454451" y="1549400"/>
                </a:lnTo>
                <a:lnTo>
                  <a:pt x="5475432" y="1511300"/>
                </a:lnTo>
                <a:lnTo>
                  <a:pt x="5495747" y="1460500"/>
                </a:lnTo>
                <a:lnTo>
                  <a:pt x="5514713" y="1409700"/>
                </a:lnTo>
                <a:lnTo>
                  <a:pt x="5533016" y="1371600"/>
                </a:lnTo>
                <a:lnTo>
                  <a:pt x="5550654" y="1320800"/>
                </a:lnTo>
                <a:lnTo>
                  <a:pt x="5567625" y="1270000"/>
                </a:lnTo>
                <a:lnTo>
                  <a:pt x="5583926" y="1231900"/>
                </a:lnTo>
                <a:lnTo>
                  <a:pt x="5599556" y="1181100"/>
                </a:lnTo>
                <a:lnTo>
                  <a:pt x="5614511" y="1130300"/>
                </a:lnTo>
                <a:lnTo>
                  <a:pt x="5628789" y="1092200"/>
                </a:lnTo>
                <a:lnTo>
                  <a:pt x="5642389" y="1041400"/>
                </a:lnTo>
                <a:lnTo>
                  <a:pt x="5655307" y="990600"/>
                </a:lnTo>
                <a:lnTo>
                  <a:pt x="5667541" y="939800"/>
                </a:lnTo>
                <a:lnTo>
                  <a:pt x="5679090" y="901700"/>
                </a:lnTo>
                <a:lnTo>
                  <a:pt x="5689950" y="850900"/>
                </a:lnTo>
                <a:lnTo>
                  <a:pt x="5700119" y="800100"/>
                </a:lnTo>
                <a:lnTo>
                  <a:pt x="5709595" y="749300"/>
                </a:lnTo>
                <a:lnTo>
                  <a:pt x="5718376" y="698500"/>
                </a:lnTo>
                <a:lnTo>
                  <a:pt x="5726459" y="647700"/>
                </a:lnTo>
                <a:lnTo>
                  <a:pt x="5733842" y="596900"/>
                </a:lnTo>
                <a:lnTo>
                  <a:pt x="5740523" y="558800"/>
                </a:lnTo>
                <a:lnTo>
                  <a:pt x="5746499" y="508000"/>
                </a:lnTo>
                <a:lnTo>
                  <a:pt x="5751768" y="457200"/>
                </a:lnTo>
                <a:lnTo>
                  <a:pt x="5756327" y="406400"/>
                </a:lnTo>
                <a:lnTo>
                  <a:pt x="5760174" y="355600"/>
                </a:lnTo>
                <a:lnTo>
                  <a:pt x="5763308" y="304800"/>
                </a:lnTo>
                <a:lnTo>
                  <a:pt x="5765725" y="254000"/>
                </a:lnTo>
                <a:lnTo>
                  <a:pt x="5767423" y="203200"/>
                </a:lnTo>
                <a:lnTo>
                  <a:pt x="5768399" y="152400"/>
                </a:lnTo>
                <a:lnTo>
                  <a:pt x="5768653" y="101600"/>
                </a:lnTo>
                <a:lnTo>
                  <a:pt x="5768180" y="50800"/>
                </a:lnTo>
                <a:lnTo>
                  <a:pt x="5766979" y="0"/>
                </a:lnTo>
                <a:close/>
              </a:path>
              <a:path w="5768975" h="3771900">
                <a:moveTo>
                  <a:pt x="0" y="3263900"/>
                </a:moveTo>
                <a:lnTo>
                  <a:pt x="42328" y="3276600"/>
                </a:lnTo>
                <a:lnTo>
                  <a:pt x="214122" y="3378200"/>
                </a:lnTo>
                <a:lnTo>
                  <a:pt x="257106" y="3390900"/>
                </a:lnTo>
                <a:lnTo>
                  <a:pt x="343862" y="3441700"/>
                </a:lnTo>
                <a:lnTo>
                  <a:pt x="387619" y="3454400"/>
                </a:lnTo>
                <a:lnTo>
                  <a:pt x="431619" y="3479800"/>
                </a:lnTo>
                <a:lnTo>
                  <a:pt x="475856" y="3492500"/>
                </a:lnTo>
                <a:lnTo>
                  <a:pt x="520323" y="3517900"/>
                </a:lnTo>
                <a:lnTo>
                  <a:pt x="609917" y="3543300"/>
                </a:lnTo>
                <a:lnTo>
                  <a:pt x="655031" y="3568700"/>
                </a:lnTo>
                <a:lnTo>
                  <a:pt x="1163077" y="3708400"/>
                </a:lnTo>
                <a:lnTo>
                  <a:pt x="1250451" y="3708400"/>
                </a:lnTo>
                <a:lnTo>
                  <a:pt x="1152688" y="3683000"/>
                </a:lnTo>
                <a:lnTo>
                  <a:pt x="1103978" y="3683000"/>
                </a:lnTo>
                <a:lnTo>
                  <a:pt x="672523" y="3568700"/>
                </a:lnTo>
                <a:lnTo>
                  <a:pt x="625540" y="3543300"/>
                </a:lnTo>
                <a:lnTo>
                  <a:pt x="532268" y="3517900"/>
                </a:lnTo>
                <a:lnTo>
                  <a:pt x="486000" y="3492500"/>
                </a:lnTo>
                <a:lnTo>
                  <a:pt x="439990" y="3479800"/>
                </a:lnTo>
                <a:lnTo>
                  <a:pt x="394249" y="3454400"/>
                </a:lnTo>
                <a:lnTo>
                  <a:pt x="348786" y="3441700"/>
                </a:lnTo>
                <a:lnTo>
                  <a:pt x="258738" y="3390900"/>
                </a:lnTo>
                <a:lnTo>
                  <a:pt x="214172" y="3378200"/>
                </a:lnTo>
                <a:lnTo>
                  <a:pt x="42331" y="3276600"/>
                </a:lnTo>
                <a:lnTo>
                  <a:pt x="0" y="3263900"/>
                </a:lnTo>
                <a:close/>
              </a:path>
            </a:pathLst>
          </a:custGeom>
          <a:solidFill>
            <a:srgbClr val="0078C7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773268" y="7842"/>
            <a:ext cx="5844740" cy="4035778"/>
          </a:xfrm>
          <a:custGeom>
            <a:avLst/>
            <a:gdLst/>
            <a:ahLst/>
            <a:cxnLst/>
            <a:rect l="l" t="t" r="r" b="b"/>
            <a:pathLst>
              <a:path w="5768975" h="3771900">
                <a:moveTo>
                  <a:pt x="2263570" y="3759199"/>
                </a:moveTo>
                <a:lnTo>
                  <a:pt x="1590451" y="3759199"/>
                </a:lnTo>
                <a:lnTo>
                  <a:pt x="1638347" y="3771899"/>
                </a:lnTo>
                <a:lnTo>
                  <a:pt x="2215486" y="3771899"/>
                </a:lnTo>
                <a:lnTo>
                  <a:pt x="2263570" y="3759199"/>
                </a:lnTo>
              </a:path>
              <a:path w="5768975" h="3771900">
                <a:moveTo>
                  <a:pt x="1590451" y="3759199"/>
                </a:moveTo>
                <a:lnTo>
                  <a:pt x="2263570" y="3759199"/>
                </a:lnTo>
              </a:path>
              <a:path w="5768975" h="3771900">
                <a:moveTo>
                  <a:pt x="2263570" y="3759199"/>
                </a:moveTo>
                <a:lnTo>
                  <a:pt x="1590451" y="3759199"/>
                </a:lnTo>
              </a:path>
              <a:path w="5768975" h="3771900">
                <a:moveTo>
                  <a:pt x="2407590" y="3746499"/>
                </a:moveTo>
                <a:lnTo>
                  <a:pt x="1447171" y="3746499"/>
                </a:lnTo>
                <a:lnTo>
                  <a:pt x="1494857" y="3759199"/>
                </a:lnTo>
                <a:lnTo>
                  <a:pt x="2359629" y="3759199"/>
                </a:lnTo>
                <a:lnTo>
                  <a:pt x="2407590" y="3746499"/>
                </a:lnTo>
              </a:path>
              <a:path w="5768975" h="3771900">
                <a:moveTo>
                  <a:pt x="1447171" y="3746499"/>
                </a:moveTo>
                <a:lnTo>
                  <a:pt x="1644550" y="3746499"/>
                </a:lnTo>
              </a:path>
              <a:path w="5768975" h="3771900">
                <a:moveTo>
                  <a:pt x="1941109" y="3746499"/>
                </a:moveTo>
                <a:lnTo>
                  <a:pt x="2407590" y="3746499"/>
                </a:lnTo>
              </a:path>
              <a:path w="5768975" h="3771900">
                <a:moveTo>
                  <a:pt x="1644550" y="3746499"/>
                </a:moveTo>
                <a:lnTo>
                  <a:pt x="1447171" y="3746499"/>
                </a:lnTo>
              </a:path>
              <a:path w="5768975" h="3771900">
                <a:moveTo>
                  <a:pt x="1595121" y="3733799"/>
                </a:moveTo>
                <a:lnTo>
                  <a:pt x="1352059" y="3733799"/>
                </a:lnTo>
                <a:lnTo>
                  <a:pt x="1399570" y="3746499"/>
                </a:lnTo>
                <a:lnTo>
                  <a:pt x="1644550" y="3746499"/>
                </a:lnTo>
                <a:lnTo>
                  <a:pt x="1595121" y="3733799"/>
                </a:lnTo>
              </a:path>
              <a:path w="5768975" h="3771900">
                <a:moveTo>
                  <a:pt x="1352059" y="3733799"/>
                </a:moveTo>
                <a:lnTo>
                  <a:pt x="1447035" y="3733799"/>
                </a:lnTo>
              </a:path>
              <a:path w="5768975" h="3771900">
                <a:moveTo>
                  <a:pt x="2407590" y="3746499"/>
                </a:moveTo>
                <a:lnTo>
                  <a:pt x="1941109" y="3746499"/>
                </a:lnTo>
              </a:path>
              <a:path w="5768975" h="3771900">
                <a:moveTo>
                  <a:pt x="2503341" y="3733799"/>
                </a:moveTo>
                <a:lnTo>
                  <a:pt x="1990440" y="3733799"/>
                </a:lnTo>
                <a:lnTo>
                  <a:pt x="1941109" y="3746499"/>
                </a:lnTo>
                <a:lnTo>
                  <a:pt x="2455497" y="3746499"/>
                </a:lnTo>
                <a:lnTo>
                  <a:pt x="2503341" y="3733799"/>
                </a:lnTo>
              </a:path>
              <a:path w="5768975" h="3771900">
                <a:moveTo>
                  <a:pt x="2088928" y="3733799"/>
                </a:moveTo>
                <a:lnTo>
                  <a:pt x="2503341" y="3733799"/>
                </a:lnTo>
              </a:path>
              <a:path w="5768975" h="3771900">
                <a:moveTo>
                  <a:pt x="1447035" y="3733799"/>
                </a:moveTo>
                <a:lnTo>
                  <a:pt x="1352059" y="3733799"/>
                </a:lnTo>
              </a:path>
              <a:path w="5768975" h="3771900">
                <a:moveTo>
                  <a:pt x="1299458" y="3708399"/>
                </a:moveTo>
                <a:lnTo>
                  <a:pt x="1210142" y="3708399"/>
                </a:lnTo>
                <a:lnTo>
                  <a:pt x="1304647" y="3733799"/>
                </a:lnTo>
                <a:lnTo>
                  <a:pt x="1447035" y="3733799"/>
                </a:lnTo>
                <a:lnTo>
                  <a:pt x="1397772" y="3721099"/>
                </a:lnTo>
                <a:lnTo>
                  <a:pt x="1348577" y="3721099"/>
                </a:lnTo>
                <a:lnTo>
                  <a:pt x="1299458" y="3708399"/>
                </a:lnTo>
              </a:path>
              <a:path w="5768975" h="3771900">
                <a:moveTo>
                  <a:pt x="1210142" y="3708399"/>
                </a:moveTo>
                <a:lnTo>
                  <a:pt x="1250427" y="3708399"/>
                </a:lnTo>
              </a:path>
              <a:path w="5768975" h="3771900">
                <a:moveTo>
                  <a:pt x="2503341" y="3733799"/>
                </a:moveTo>
                <a:lnTo>
                  <a:pt x="2088928" y="3733799"/>
                </a:lnTo>
              </a:path>
              <a:path w="5768975" h="3771900">
                <a:moveTo>
                  <a:pt x="5766765" y="0"/>
                </a:moveTo>
                <a:lnTo>
                  <a:pt x="5171389" y="0"/>
                </a:lnTo>
                <a:lnTo>
                  <a:pt x="5175541" y="50800"/>
                </a:lnTo>
                <a:lnTo>
                  <a:pt x="5179026" y="101600"/>
                </a:lnTo>
                <a:lnTo>
                  <a:pt x="5181839" y="152400"/>
                </a:lnTo>
                <a:lnTo>
                  <a:pt x="5183977" y="203200"/>
                </a:lnTo>
                <a:lnTo>
                  <a:pt x="5185435" y="254000"/>
                </a:lnTo>
                <a:lnTo>
                  <a:pt x="5186209" y="304800"/>
                </a:lnTo>
                <a:lnTo>
                  <a:pt x="5186295" y="355600"/>
                </a:lnTo>
                <a:lnTo>
                  <a:pt x="5185688" y="406400"/>
                </a:lnTo>
                <a:lnTo>
                  <a:pt x="5184384" y="457200"/>
                </a:lnTo>
                <a:lnTo>
                  <a:pt x="5182379" y="508000"/>
                </a:lnTo>
                <a:lnTo>
                  <a:pt x="5179668" y="546100"/>
                </a:lnTo>
                <a:lnTo>
                  <a:pt x="5176248" y="596900"/>
                </a:lnTo>
                <a:lnTo>
                  <a:pt x="5172114" y="647700"/>
                </a:lnTo>
                <a:lnTo>
                  <a:pt x="5167262" y="698500"/>
                </a:lnTo>
                <a:lnTo>
                  <a:pt x="5161687" y="749300"/>
                </a:lnTo>
                <a:lnTo>
                  <a:pt x="5155386" y="800100"/>
                </a:lnTo>
                <a:lnTo>
                  <a:pt x="5148353" y="850900"/>
                </a:lnTo>
                <a:lnTo>
                  <a:pt x="5140585" y="901700"/>
                </a:lnTo>
                <a:lnTo>
                  <a:pt x="5132078" y="952500"/>
                </a:lnTo>
                <a:lnTo>
                  <a:pt x="5122827" y="1003300"/>
                </a:lnTo>
                <a:lnTo>
                  <a:pt x="5112828" y="1054100"/>
                </a:lnTo>
                <a:lnTo>
                  <a:pt x="5102076" y="1104900"/>
                </a:lnTo>
                <a:lnTo>
                  <a:pt x="5090568" y="1155700"/>
                </a:lnTo>
                <a:lnTo>
                  <a:pt x="5078300" y="1206500"/>
                </a:lnTo>
                <a:lnTo>
                  <a:pt x="5065266" y="1257300"/>
                </a:lnTo>
                <a:lnTo>
                  <a:pt x="5051463" y="1295400"/>
                </a:lnTo>
                <a:lnTo>
                  <a:pt x="5037533" y="1346200"/>
                </a:lnTo>
                <a:lnTo>
                  <a:pt x="5022871" y="1397000"/>
                </a:lnTo>
                <a:lnTo>
                  <a:pt x="5007480" y="1447800"/>
                </a:lnTo>
                <a:lnTo>
                  <a:pt x="4991364" y="1485900"/>
                </a:lnTo>
                <a:lnTo>
                  <a:pt x="4974526" y="1536700"/>
                </a:lnTo>
                <a:lnTo>
                  <a:pt x="4956971" y="1587500"/>
                </a:lnTo>
                <a:lnTo>
                  <a:pt x="4938702" y="1625600"/>
                </a:lnTo>
                <a:lnTo>
                  <a:pt x="4919723" y="1676400"/>
                </a:lnTo>
                <a:lnTo>
                  <a:pt x="4900038" y="1727200"/>
                </a:lnTo>
                <a:lnTo>
                  <a:pt x="4879650" y="1765300"/>
                </a:lnTo>
                <a:lnTo>
                  <a:pt x="4858564" y="1816100"/>
                </a:lnTo>
                <a:lnTo>
                  <a:pt x="4836783" y="1854200"/>
                </a:lnTo>
                <a:lnTo>
                  <a:pt x="4814310" y="1905000"/>
                </a:lnTo>
                <a:lnTo>
                  <a:pt x="4791151" y="1955800"/>
                </a:lnTo>
                <a:lnTo>
                  <a:pt x="4767308" y="1993900"/>
                </a:lnTo>
                <a:lnTo>
                  <a:pt x="4742785" y="2044700"/>
                </a:lnTo>
                <a:lnTo>
                  <a:pt x="4717586" y="2082800"/>
                </a:lnTo>
                <a:lnTo>
                  <a:pt x="4691715" y="2120900"/>
                </a:lnTo>
                <a:lnTo>
                  <a:pt x="4665176" y="2171700"/>
                </a:lnTo>
                <a:lnTo>
                  <a:pt x="4637972" y="2209800"/>
                </a:lnTo>
                <a:lnTo>
                  <a:pt x="4610108" y="2247900"/>
                </a:lnTo>
                <a:lnTo>
                  <a:pt x="4581586" y="2298700"/>
                </a:lnTo>
                <a:lnTo>
                  <a:pt x="4552412" y="2336800"/>
                </a:lnTo>
                <a:lnTo>
                  <a:pt x="4522588" y="2374900"/>
                </a:lnTo>
                <a:lnTo>
                  <a:pt x="4492118" y="2425700"/>
                </a:lnTo>
                <a:lnTo>
                  <a:pt x="4461007" y="2463800"/>
                </a:lnTo>
                <a:lnTo>
                  <a:pt x="4429257" y="2501900"/>
                </a:lnTo>
                <a:lnTo>
                  <a:pt x="4396874" y="2540000"/>
                </a:lnTo>
                <a:lnTo>
                  <a:pt x="4363859" y="2578100"/>
                </a:lnTo>
                <a:lnTo>
                  <a:pt x="4330219" y="2616200"/>
                </a:lnTo>
                <a:lnTo>
                  <a:pt x="4295955" y="2654300"/>
                </a:lnTo>
                <a:lnTo>
                  <a:pt x="4261072" y="2692400"/>
                </a:lnTo>
                <a:lnTo>
                  <a:pt x="4225574" y="2730500"/>
                </a:lnTo>
                <a:lnTo>
                  <a:pt x="4189465" y="2768599"/>
                </a:lnTo>
                <a:lnTo>
                  <a:pt x="4152747" y="2806699"/>
                </a:lnTo>
                <a:lnTo>
                  <a:pt x="4115426" y="2832099"/>
                </a:lnTo>
                <a:lnTo>
                  <a:pt x="4077505" y="2870199"/>
                </a:lnTo>
                <a:lnTo>
                  <a:pt x="4038987" y="2908299"/>
                </a:lnTo>
                <a:lnTo>
                  <a:pt x="3999877" y="2946399"/>
                </a:lnTo>
                <a:lnTo>
                  <a:pt x="3962019" y="2971799"/>
                </a:lnTo>
                <a:lnTo>
                  <a:pt x="3923646" y="3009899"/>
                </a:lnTo>
                <a:lnTo>
                  <a:pt x="3845399" y="3060699"/>
                </a:lnTo>
                <a:lnTo>
                  <a:pt x="3805546" y="3098799"/>
                </a:lnTo>
                <a:lnTo>
                  <a:pt x="3724432" y="3149599"/>
                </a:lnTo>
                <a:lnTo>
                  <a:pt x="3641510" y="3200399"/>
                </a:lnTo>
                <a:lnTo>
                  <a:pt x="3599397" y="3238499"/>
                </a:lnTo>
                <a:lnTo>
                  <a:pt x="3470577" y="3314699"/>
                </a:lnTo>
                <a:lnTo>
                  <a:pt x="3426844" y="3327399"/>
                </a:lnTo>
                <a:lnTo>
                  <a:pt x="3248225" y="3428999"/>
                </a:lnTo>
                <a:lnTo>
                  <a:pt x="3202700" y="3441699"/>
                </a:lnTo>
                <a:lnTo>
                  <a:pt x="3156848" y="3467099"/>
                </a:lnTo>
                <a:lnTo>
                  <a:pt x="3110679" y="3479799"/>
                </a:lnTo>
                <a:lnTo>
                  <a:pt x="3064204" y="3505199"/>
                </a:lnTo>
                <a:lnTo>
                  <a:pt x="3017434" y="3517899"/>
                </a:lnTo>
                <a:lnTo>
                  <a:pt x="2970377" y="3543299"/>
                </a:lnTo>
                <a:lnTo>
                  <a:pt x="2827598" y="3581399"/>
                </a:lnTo>
                <a:lnTo>
                  <a:pt x="2779503" y="3606799"/>
                </a:lnTo>
                <a:lnTo>
                  <a:pt x="2535733" y="3670299"/>
                </a:lnTo>
                <a:lnTo>
                  <a:pt x="2486393" y="3670299"/>
                </a:lnTo>
                <a:lnTo>
                  <a:pt x="2387208" y="3695699"/>
                </a:lnTo>
                <a:lnTo>
                  <a:pt x="2337385" y="3695699"/>
                </a:lnTo>
                <a:lnTo>
                  <a:pt x="2237329" y="3721099"/>
                </a:lnTo>
                <a:lnTo>
                  <a:pt x="2138065" y="3721099"/>
                </a:lnTo>
                <a:lnTo>
                  <a:pt x="2088928" y="3733799"/>
                </a:lnTo>
                <a:lnTo>
                  <a:pt x="2551117" y="3733799"/>
                </a:lnTo>
                <a:lnTo>
                  <a:pt x="2646434" y="3708399"/>
                </a:lnTo>
                <a:lnTo>
                  <a:pt x="2693961" y="3708399"/>
                </a:lnTo>
                <a:lnTo>
                  <a:pt x="3254783" y="3555999"/>
                </a:lnTo>
                <a:lnTo>
                  <a:pt x="3300515" y="3530599"/>
                </a:lnTo>
                <a:lnTo>
                  <a:pt x="3346060" y="3517899"/>
                </a:lnTo>
                <a:lnTo>
                  <a:pt x="3391411" y="3492499"/>
                </a:lnTo>
                <a:lnTo>
                  <a:pt x="3481506" y="3467099"/>
                </a:lnTo>
                <a:lnTo>
                  <a:pt x="3570743" y="3416299"/>
                </a:lnTo>
                <a:lnTo>
                  <a:pt x="3615022" y="3403599"/>
                </a:lnTo>
                <a:lnTo>
                  <a:pt x="3702868" y="3352799"/>
                </a:lnTo>
                <a:lnTo>
                  <a:pt x="3746421" y="3340099"/>
                </a:lnTo>
                <a:lnTo>
                  <a:pt x="3960205" y="3213099"/>
                </a:lnTo>
                <a:lnTo>
                  <a:pt x="4126039" y="3111499"/>
                </a:lnTo>
                <a:lnTo>
                  <a:pt x="4166971" y="3073399"/>
                </a:lnTo>
                <a:lnTo>
                  <a:pt x="4287842" y="2997199"/>
                </a:lnTo>
                <a:lnTo>
                  <a:pt x="4327462" y="2959099"/>
                </a:lnTo>
                <a:lnTo>
                  <a:pt x="4366733" y="2933699"/>
                </a:lnTo>
                <a:lnTo>
                  <a:pt x="4405645" y="2895599"/>
                </a:lnTo>
                <a:lnTo>
                  <a:pt x="4444191" y="2870199"/>
                </a:lnTo>
                <a:lnTo>
                  <a:pt x="4482362" y="2832099"/>
                </a:lnTo>
                <a:lnTo>
                  <a:pt x="4520148" y="2806699"/>
                </a:lnTo>
                <a:lnTo>
                  <a:pt x="4557543" y="2768599"/>
                </a:lnTo>
                <a:lnTo>
                  <a:pt x="4594537" y="2730500"/>
                </a:lnTo>
                <a:lnTo>
                  <a:pt x="4631121" y="2705100"/>
                </a:lnTo>
                <a:lnTo>
                  <a:pt x="4667287" y="2667000"/>
                </a:lnTo>
                <a:lnTo>
                  <a:pt x="4703027" y="2628900"/>
                </a:lnTo>
                <a:lnTo>
                  <a:pt x="4738331" y="2590800"/>
                </a:lnTo>
                <a:lnTo>
                  <a:pt x="4773192" y="2565400"/>
                </a:lnTo>
                <a:lnTo>
                  <a:pt x="4807600" y="2527300"/>
                </a:lnTo>
                <a:lnTo>
                  <a:pt x="4841548" y="2489200"/>
                </a:lnTo>
                <a:lnTo>
                  <a:pt x="4875026" y="2451100"/>
                </a:lnTo>
                <a:lnTo>
                  <a:pt x="4908026" y="2413000"/>
                </a:lnTo>
                <a:lnTo>
                  <a:pt x="4940539" y="2374900"/>
                </a:lnTo>
                <a:lnTo>
                  <a:pt x="4972557" y="2336800"/>
                </a:lnTo>
                <a:lnTo>
                  <a:pt x="5004071" y="2298700"/>
                </a:lnTo>
                <a:lnTo>
                  <a:pt x="5035074" y="2247900"/>
                </a:lnTo>
                <a:lnTo>
                  <a:pt x="5065555" y="2209800"/>
                </a:lnTo>
                <a:lnTo>
                  <a:pt x="5095506" y="2171700"/>
                </a:lnTo>
                <a:lnTo>
                  <a:pt x="5124920" y="2133600"/>
                </a:lnTo>
                <a:lnTo>
                  <a:pt x="5153787" y="2082800"/>
                </a:lnTo>
                <a:lnTo>
                  <a:pt x="5182099" y="2044700"/>
                </a:lnTo>
                <a:lnTo>
                  <a:pt x="5209847" y="2006600"/>
                </a:lnTo>
                <a:lnTo>
                  <a:pt x="5237023" y="1955800"/>
                </a:lnTo>
                <a:lnTo>
                  <a:pt x="5263618" y="1917700"/>
                </a:lnTo>
                <a:lnTo>
                  <a:pt x="5289624" y="1866900"/>
                </a:lnTo>
                <a:lnTo>
                  <a:pt x="5315031" y="1828800"/>
                </a:lnTo>
                <a:lnTo>
                  <a:pt x="5339832" y="1778000"/>
                </a:lnTo>
                <a:lnTo>
                  <a:pt x="5364018" y="1739900"/>
                </a:lnTo>
                <a:lnTo>
                  <a:pt x="5387580" y="1689100"/>
                </a:lnTo>
                <a:lnTo>
                  <a:pt x="5410510" y="1651000"/>
                </a:lnTo>
                <a:lnTo>
                  <a:pt x="5432799" y="1600200"/>
                </a:lnTo>
                <a:lnTo>
                  <a:pt x="5454438" y="1549400"/>
                </a:lnTo>
                <a:lnTo>
                  <a:pt x="5475419" y="1511300"/>
                </a:lnTo>
                <a:lnTo>
                  <a:pt x="5495734" y="1460500"/>
                </a:lnTo>
                <a:lnTo>
                  <a:pt x="5514775" y="1409700"/>
                </a:lnTo>
                <a:lnTo>
                  <a:pt x="5533147" y="1371600"/>
                </a:lnTo>
                <a:lnTo>
                  <a:pt x="5550849" y="1320800"/>
                </a:lnTo>
                <a:lnTo>
                  <a:pt x="5567879" y="1270000"/>
                </a:lnTo>
                <a:lnTo>
                  <a:pt x="5584233" y="1231900"/>
                </a:lnTo>
                <a:lnTo>
                  <a:pt x="5599910" y="1181100"/>
                </a:lnTo>
                <a:lnTo>
                  <a:pt x="5614907" y="1130300"/>
                </a:lnTo>
                <a:lnTo>
                  <a:pt x="5629222" y="1092200"/>
                </a:lnTo>
                <a:lnTo>
                  <a:pt x="5642853" y="1041400"/>
                </a:lnTo>
                <a:lnTo>
                  <a:pt x="5655796" y="990600"/>
                </a:lnTo>
                <a:lnTo>
                  <a:pt x="5668050" y="939800"/>
                </a:lnTo>
                <a:lnTo>
                  <a:pt x="5679612" y="889000"/>
                </a:lnTo>
                <a:lnTo>
                  <a:pt x="5690481" y="850900"/>
                </a:lnTo>
                <a:lnTo>
                  <a:pt x="5700653" y="800100"/>
                </a:lnTo>
                <a:lnTo>
                  <a:pt x="5710126" y="749300"/>
                </a:lnTo>
                <a:lnTo>
                  <a:pt x="5718898" y="698500"/>
                </a:lnTo>
                <a:lnTo>
                  <a:pt x="5726967" y="647700"/>
                </a:lnTo>
                <a:lnTo>
                  <a:pt x="5734329" y="596900"/>
                </a:lnTo>
                <a:lnTo>
                  <a:pt x="5740984" y="546100"/>
                </a:lnTo>
                <a:lnTo>
                  <a:pt x="5746928" y="495300"/>
                </a:lnTo>
                <a:lnTo>
                  <a:pt x="5752159" y="444500"/>
                </a:lnTo>
                <a:lnTo>
                  <a:pt x="5756674" y="393700"/>
                </a:lnTo>
                <a:lnTo>
                  <a:pt x="5760472" y="355600"/>
                </a:lnTo>
                <a:lnTo>
                  <a:pt x="5763550" y="304800"/>
                </a:lnTo>
                <a:lnTo>
                  <a:pt x="5765906" y="254000"/>
                </a:lnTo>
                <a:lnTo>
                  <a:pt x="5767537" y="203200"/>
                </a:lnTo>
                <a:lnTo>
                  <a:pt x="5768440" y="152400"/>
                </a:lnTo>
                <a:lnTo>
                  <a:pt x="5768614" y="101600"/>
                </a:lnTo>
                <a:lnTo>
                  <a:pt x="5768057" y="50800"/>
                </a:lnTo>
                <a:lnTo>
                  <a:pt x="5766765" y="0"/>
                </a:lnTo>
              </a:path>
              <a:path w="5768975" h="3771900">
                <a:moveTo>
                  <a:pt x="1250427" y="3708399"/>
                </a:moveTo>
                <a:lnTo>
                  <a:pt x="1210142" y="3708399"/>
                </a:lnTo>
              </a:path>
              <a:path w="5768975" h="3771900">
                <a:moveTo>
                  <a:pt x="0" y="3263899"/>
                </a:moveTo>
                <a:lnTo>
                  <a:pt x="42321" y="3276599"/>
                </a:lnTo>
                <a:lnTo>
                  <a:pt x="214109" y="3378199"/>
                </a:lnTo>
                <a:lnTo>
                  <a:pt x="257094" y="3390899"/>
                </a:lnTo>
                <a:lnTo>
                  <a:pt x="343849" y="3441699"/>
                </a:lnTo>
                <a:lnTo>
                  <a:pt x="387606" y="3454399"/>
                </a:lnTo>
                <a:lnTo>
                  <a:pt x="431607" y="3479799"/>
                </a:lnTo>
                <a:lnTo>
                  <a:pt x="475844" y="3492499"/>
                </a:lnTo>
                <a:lnTo>
                  <a:pt x="520310" y="3517899"/>
                </a:lnTo>
                <a:lnTo>
                  <a:pt x="609904" y="3543299"/>
                </a:lnTo>
                <a:lnTo>
                  <a:pt x="655018" y="3568699"/>
                </a:lnTo>
                <a:lnTo>
                  <a:pt x="1163064" y="3708399"/>
                </a:lnTo>
                <a:lnTo>
                  <a:pt x="1250427" y="3708399"/>
                </a:lnTo>
                <a:lnTo>
                  <a:pt x="1152664" y="3682999"/>
                </a:lnTo>
                <a:lnTo>
                  <a:pt x="1103954" y="3682999"/>
                </a:lnTo>
                <a:lnTo>
                  <a:pt x="672503" y="3568699"/>
                </a:lnTo>
                <a:lnTo>
                  <a:pt x="625520" y="3543299"/>
                </a:lnTo>
                <a:lnTo>
                  <a:pt x="532250" y="3517899"/>
                </a:lnTo>
                <a:lnTo>
                  <a:pt x="485982" y="3492499"/>
                </a:lnTo>
                <a:lnTo>
                  <a:pt x="439973" y="3479799"/>
                </a:lnTo>
                <a:lnTo>
                  <a:pt x="394233" y="3454399"/>
                </a:lnTo>
                <a:lnTo>
                  <a:pt x="348771" y="3441699"/>
                </a:lnTo>
                <a:lnTo>
                  <a:pt x="258724" y="3390899"/>
                </a:lnTo>
                <a:lnTo>
                  <a:pt x="214160" y="3378199"/>
                </a:lnTo>
                <a:lnTo>
                  <a:pt x="42324" y="3276599"/>
                </a:lnTo>
                <a:lnTo>
                  <a:pt x="0" y="3263899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773268" y="7842"/>
            <a:ext cx="5844740" cy="4035778"/>
          </a:xfrm>
          <a:custGeom>
            <a:avLst/>
            <a:gdLst/>
            <a:ahLst/>
            <a:cxnLst/>
            <a:rect l="l" t="t" r="r" b="b"/>
            <a:pathLst>
              <a:path w="5768975" h="3771900">
                <a:moveTo>
                  <a:pt x="2263570" y="3759199"/>
                </a:moveTo>
                <a:lnTo>
                  <a:pt x="1590451" y="3759199"/>
                </a:lnTo>
                <a:lnTo>
                  <a:pt x="1638347" y="3771899"/>
                </a:lnTo>
                <a:lnTo>
                  <a:pt x="2215486" y="3771899"/>
                </a:lnTo>
                <a:lnTo>
                  <a:pt x="2263570" y="3759199"/>
                </a:lnTo>
                <a:close/>
              </a:path>
              <a:path w="5768975" h="3771900">
                <a:moveTo>
                  <a:pt x="2407590" y="3746499"/>
                </a:moveTo>
                <a:lnTo>
                  <a:pt x="1447171" y="3746499"/>
                </a:lnTo>
                <a:lnTo>
                  <a:pt x="1494857" y="3759199"/>
                </a:lnTo>
                <a:lnTo>
                  <a:pt x="2359629" y="3759199"/>
                </a:lnTo>
                <a:lnTo>
                  <a:pt x="2407590" y="3746499"/>
                </a:lnTo>
                <a:close/>
              </a:path>
              <a:path w="5768975" h="3771900">
                <a:moveTo>
                  <a:pt x="1595121" y="3733799"/>
                </a:moveTo>
                <a:lnTo>
                  <a:pt x="1352059" y="3733799"/>
                </a:lnTo>
                <a:lnTo>
                  <a:pt x="1399570" y="3746499"/>
                </a:lnTo>
                <a:lnTo>
                  <a:pt x="1644550" y="3746499"/>
                </a:lnTo>
                <a:lnTo>
                  <a:pt x="1595121" y="3733799"/>
                </a:lnTo>
                <a:close/>
              </a:path>
              <a:path w="5768975" h="3771900">
                <a:moveTo>
                  <a:pt x="2503341" y="3733799"/>
                </a:moveTo>
                <a:lnTo>
                  <a:pt x="1990440" y="3733799"/>
                </a:lnTo>
                <a:lnTo>
                  <a:pt x="1941109" y="3746499"/>
                </a:lnTo>
                <a:lnTo>
                  <a:pt x="2455497" y="3746499"/>
                </a:lnTo>
                <a:lnTo>
                  <a:pt x="2503341" y="3733799"/>
                </a:lnTo>
                <a:close/>
              </a:path>
              <a:path w="5768975" h="3771900">
                <a:moveTo>
                  <a:pt x="1299458" y="3708399"/>
                </a:moveTo>
                <a:lnTo>
                  <a:pt x="1210142" y="3708399"/>
                </a:lnTo>
                <a:lnTo>
                  <a:pt x="1304647" y="3733799"/>
                </a:lnTo>
                <a:lnTo>
                  <a:pt x="1447035" y="3733799"/>
                </a:lnTo>
                <a:lnTo>
                  <a:pt x="1397772" y="3721099"/>
                </a:lnTo>
                <a:lnTo>
                  <a:pt x="1348577" y="3721099"/>
                </a:lnTo>
                <a:lnTo>
                  <a:pt x="1299458" y="3708399"/>
                </a:lnTo>
                <a:close/>
              </a:path>
              <a:path w="5768975" h="3771900">
                <a:moveTo>
                  <a:pt x="5766765" y="0"/>
                </a:moveTo>
                <a:lnTo>
                  <a:pt x="5171389" y="0"/>
                </a:lnTo>
                <a:lnTo>
                  <a:pt x="5175541" y="50800"/>
                </a:lnTo>
                <a:lnTo>
                  <a:pt x="5179026" y="101600"/>
                </a:lnTo>
                <a:lnTo>
                  <a:pt x="5181839" y="152400"/>
                </a:lnTo>
                <a:lnTo>
                  <a:pt x="5183977" y="203200"/>
                </a:lnTo>
                <a:lnTo>
                  <a:pt x="5185435" y="254000"/>
                </a:lnTo>
                <a:lnTo>
                  <a:pt x="5186209" y="304800"/>
                </a:lnTo>
                <a:lnTo>
                  <a:pt x="5186295" y="355600"/>
                </a:lnTo>
                <a:lnTo>
                  <a:pt x="5185688" y="406400"/>
                </a:lnTo>
                <a:lnTo>
                  <a:pt x="5184384" y="457200"/>
                </a:lnTo>
                <a:lnTo>
                  <a:pt x="5182379" y="508000"/>
                </a:lnTo>
                <a:lnTo>
                  <a:pt x="5179668" y="546100"/>
                </a:lnTo>
                <a:lnTo>
                  <a:pt x="5176248" y="596900"/>
                </a:lnTo>
                <a:lnTo>
                  <a:pt x="5172114" y="647700"/>
                </a:lnTo>
                <a:lnTo>
                  <a:pt x="5167262" y="698500"/>
                </a:lnTo>
                <a:lnTo>
                  <a:pt x="5161687" y="749300"/>
                </a:lnTo>
                <a:lnTo>
                  <a:pt x="5155386" y="800100"/>
                </a:lnTo>
                <a:lnTo>
                  <a:pt x="5148353" y="850900"/>
                </a:lnTo>
                <a:lnTo>
                  <a:pt x="5140585" y="901700"/>
                </a:lnTo>
                <a:lnTo>
                  <a:pt x="5132078" y="952500"/>
                </a:lnTo>
                <a:lnTo>
                  <a:pt x="5122827" y="1003300"/>
                </a:lnTo>
                <a:lnTo>
                  <a:pt x="5112828" y="1054100"/>
                </a:lnTo>
                <a:lnTo>
                  <a:pt x="5102076" y="1104900"/>
                </a:lnTo>
                <a:lnTo>
                  <a:pt x="5090568" y="1155700"/>
                </a:lnTo>
                <a:lnTo>
                  <a:pt x="5078300" y="1206500"/>
                </a:lnTo>
                <a:lnTo>
                  <a:pt x="5065266" y="1257300"/>
                </a:lnTo>
                <a:lnTo>
                  <a:pt x="5051463" y="1295400"/>
                </a:lnTo>
                <a:lnTo>
                  <a:pt x="5037533" y="1346200"/>
                </a:lnTo>
                <a:lnTo>
                  <a:pt x="5022871" y="1397000"/>
                </a:lnTo>
                <a:lnTo>
                  <a:pt x="5007480" y="1447800"/>
                </a:lnTo>
                <a:lnTo>
                  <a:pt x="4991364" y="1485900"/>
                </a:lnTo>
                <a:lnTo>
                  <a:pt x="4974526" y="1536700"/>
                </a:lnTo>
                <a:lnTo>
                  <a:pt x="4956971" y="1587500"/>
                </a:lnTo>
                <a:lnTo>
                  <a:pt x="4938702" y="1625600"/>
                </a:lnTo>
                <a:lnTo>
                  <a:pt x="4919723" y="1676400"/>
                </a:lnTo>
                <a:lnTo>
                  <a:pt x="4900038" y="1727200"/>
                </a:lnTo>
                <a:lnTo>
                  <a:pt x="4879650" y="1765300"/>
                </a:lnTo>
                <a:lnTo>
                  <a:pt x="4858564" y="1816100"/>
                </a:lnTo>
                <a:lnTo>
                  <a:pt x="4836783" y="1854200"/>
                </a:lnTo>
                <a:lnTo>
                  <a:pt x="4814310" y="1905000"/>
                </a:lnTo>
                <a:lnTo>
                  <a:pt x="4791151" y="1955800"/>
                </a:lnTo>
                <a:lnTo>
                  <a:pt x="4767308" y="1993900"/>
                </a:lnTo>
                <a:lnTo>
                  <a:pt x="4742785" y="2044700"/>
                </a:lnTo>
                <a:lnTo>
                  <a:pt x="4717586" y="2082800"/>
                </a:lnTo>
                <a:lnTo>
                  <a:pt x="4691715" y="2120900"/>
                </a:lnTo>
                <a:lnTo>
                  <a:pt x="4665176" y="2171700"/>
                </a:lnTo>
                <a:lnTo>
                  <a:pt x="4637972" y="2209800"/>
                </a:lnTo>
                <a:lnTo>
                  <a:pt x="4610108" y="2247900"/>
                </a:lnTo>
                <a:lnTo>
                  <a:pt x="4581586" y="2298700"/>
                </a:lnTo>
                <a:lnTo>
                  <a:pt x="4552412" y="2336800"/>
                </a:lnTo>
                <a:lnTo>
                  <a:pt x="4522588" y="2374900"/>
                </a:lnTo>
                <a:lnTo>
                  <a:pt x="4492118" y="2425700"/>
                </a:lnTo>
                <a:lnTo>
                  <a:pt x="4461007" y="2463800"/>
                </a:lnTo>
                <a:lnTo>
                  <a:pt x="4429257" y="2501900"/>
                </a:lnTo>
                <a:lnTo>
                  <a:pt x="4396874" y="2540000"/>
                </a:lnTo>
                <a:lnTo>
                  <a:pt x="4363859" y="2578100"/>
                </a:lnTo>
                <a:lnTo>
                  <a:pt x="4330219" y="2616200"/>
                </a:lnTo>
                <a:lnTo>
                  <a:pt x="4295955" y="2654300"/>
                </a:lnTo>
                <a:lnTo>
                  <a:pt x="4261072" y="2692400"/>
                </a:lnTo>
                <a:lnTo>
                  <a:pt x="4225574" y="2730500"/>
                </a:lnTo>
                <a:lnTo>
                  <a:pt x="4189465" y="2768599"/>
                </a:lnTo>
                <a:lnTo>
                  <a:pt x="4152747" y="2806699"/>
                </a:lnTo>
                <a:lnTo>
                  <a:pt x="4115426" y="2832099"/>
                </a:lnTo>
                <a:lnTo>
                  <a:pt x="4077505" y="2870199"/>
                </a:lnTo>
                <a:lnTo>
                  <a:pt x="4038987" y="2908299"/>
                </a:lnTo>
                <a:lnTo>
                  <a:pt x="3999877" y="2946399"/>
                </a:lnTo>
                <a:lnTo>
                  <a:pt x="3962019" y="2971799"/>
                </a:lnTo>
                <a:lnTo>
                  <a:pt x="3923646" y="3009899"/>
                </a:lnTo>
                <a:lnTo>
                  <a:pt x="3845399" y="3060699"/>
                </a:lnTo>
                <a:lnTo>
                  <a:pt x="3805546" y="3098799"/>
                </a:lnTo>
                <a:lnTo>
                  <a:pt x="3724432" y="3149599"/>
                </a:lnTo>
                <a:lnTo>
                  <a:pt x="3641510" y="3200399"/>
                </a:lnTo>
                <a:lnTo>
                  <a:pt x="3599397" y="3238499"/>
                </a:lnTo>
                <a:lnTo>
                  <a:pt x="3470577" y="3314699"/>
                </a:lnTo>
                <a:lnTo>
                  <a:pt x="3426844" y="3327399"/>
                </a:lnTo>
                <a:lnTo>
                  <a:pt x="3248225" y="3428999"/>
                </a:lnTo>
                <a:lnTo>
                  <a:pt x="3202700" y="3441699"/>
                </a:lnTo>
                <a:lnTo>
                  <a:pt x="3156848" y="3467099"/>
                </a:lnTo>
                <a:lnTo>
                  <a:pt x="3110679" y="3479799"/>
                </a:lnTo>
                <a:lnTo>
                  <a:pt x="3064204" y="3505199"/>
                </a:lnTo>
                <a:lnTo>
                  <a:pt x="3017434" y="3517899"/>
                </a:lnTo>
                <a:lnTo>
                  <a:pt x="2970377" y="3543299"/>
                </a:lnTo>
                <a:lnTo>
                  <a:pt x="2827598" y="3581399"/>
                </a:lnTo>
                <a:lnTo>
                  <a:pt x="2779503" y="3606799"/>
                </a:lnTo>
                <a:lnTo>
                  <a:pt x="2535733" y="3670299"/>
                </a:lnTo>
                <a:lnTo>
                  <a:pt x="2486393" y="3670299"/>
                </a:lnTo>
                <a:lnTo>
                  <a:pt x="2387208" y="3695699"/>
                </a:lnTo>
                <a:lnTo>
                  <a:pt x="2337385" y="3695699"/>
                </a:lnTo>
                <a:lnTo>
                  <a:pt x="2237329" y="3721099"/>
                </a:lnTo>
                <a:lnTo>
                  <a:pt x="2138065" y="3721099"/>
                </a:lnTo>
                <a:lnTo>
                  <a:pt x="2088928" y="3733799"/>
                </a:lnTo>
                <a:lnTo>
                  <a:pt x="2551117" y="3733799"/>
                </a:lnTo>
                <a:lnTo>
                  <a:pt x="2646434" y="3708399"/>
                </a:lnTo>
                <a:lnTo>
                  <a:pt x="2693961" y="3708399"/>
                </a:lnTo>
                <a:lnTo>
                  <a:pt x="3254783" y="3555999"/>
                </a:lnTo>
                <a:lnTo>
                  <a:pt x="3300515" y="3530599"/>
                </a:lnTo>
                <a:lnTo>
                  <a:pt x="3346060" y="3517899"/>
                </a:lnTo>
                <a:lnTo>
                  <a:pt x="3391411" y="3492499"/>
                </a:lnTo>
                <a:lnTo>
                  <a:pt x="3481506" y="3467099"/>
                </a:lnTo>
                <a:lnTo>
                  <a:pt x="3570743" y="3416299"/>
                </a:lnTo>
                <a:lnTo>
                  <a:pt x="3615022" y="3403599"/>
                </a:lnTo>
                <a:lnTo>
                  <a:pt x="3702868" y="3352799"/>
                </a:lnTo>
                <a:lnTo>
                  <a:pt x="3746421" y="3340099"/>
                </a:lnTo>
                <a:lnTo>
                  <a:pt x="3960205" y="3213099"/>
                </a:lnTo>
                <a:lnTo>
                  <a:pt x="4126039" y="3111499"/>
                </a:lnTo>
                <a:lnTo>
                  <a:pt x="4166971" y="3073399"/>
                </a:lnTo>
                <a:lnTo>
                  <a:pt x="4287842" y="2997199"/>
                </a:lnTo>
                <a:lnTo>
                  <a:pt x="4327462" y="2959099"/>
                </a:lnTo>
                <a:lnTo>
                  <a:pt x="4366733" y="2933699"/>
                </a:lnTo>
                <a:lnTo>
                  <a:pt x="4405645" y="2895599"/>
                </a:lnTo>
                <a:lnTo>
                  <a:pt x="4444191" y="2870199"/>
                </a:lnTo>
                <a:lnTo>
                  <a:pt x="4482362" y="2832099"/>
                </a:lnTo>
                <a:lnTo>
                  <a:pt x="4520148" y="2806699"/>
                </a:lnTo>
                <a:lnTo>
                  <a:pt x="4557543" y="2768599"/>
                </a:lnTo>
                <a:lnTo>
                  <a:pt x="4594537" y="2730500"/>
                </a:lnTo>
                <a:lnTo>
                  <a:pt x="4631121" y="2705100"/>
                </a:lnTo>
                <a:lnTo>
                  <a:pt x="4667287" y="2667000"/>
                </a:lnTo>
                <a:lnTo>
                  <a:pt x="4703027" y="2628900"/>
                </a:lnTo>
                <a:lnTo>
                  <a:pt x="4738331" y="2590800"/>
                </a:lnTo>
                <a:lnTo>
                  <a:pt x="4773192" y="2565400"/>
                </a:lnTo>
                <a:lnTo>
                  <a:pt x="4807600" y="2527300"/>
                </a:lnTo>
                <a:lnTo>
                  <a:pt x="4841548" y="2489200"/>
                </a:lnTo>
                <a:lnTo>
                  <a:pt x="4875026" y="2451100"/>
                </a:lnTo>
                <a:lnTo>
                  <a:pt x="4908026" y="2413000"/>
                </a:lnTo>
                <a:lnTo>
                  <a:pt x="4940539" y="2374900"/>
                </a:lnTo>
                <a:lnTo>
                  <a:pt x="4972557" y="2336800"/>
                </a:lnTo>
                <a:lnTo>
                  <a:pt x="5004071" y="2298700"/>
                </a:lnTo>
                <a:lnTo>
                  <a:pt x="5035074" y="2247900"/>
                </a:lnTo>
                <a:lnTo>
                  <a:pt x="5065555" y="2209800"/>
                </a:lnTo>
                <a:lnTo>
                  <a:pt x="5095506" y="2171700"/>
                </a:lnTo>
                <a:lnTo>
                  <a:pt x="5124920" y="2133600"/>
                </a:lnTo>
                <a:lnTo>
                  <a:pt x="5153787" y="2082800"/>
                </a:lnTo>
                <a:lnTo>
                  <a:pt x="5182099" y="2044700"/>
                </a:lnTo>
                <a:lnTo>
                  <a:pt x="5209847" y="2006600"/>
                </a:lnTo>
                <a:lnTo>
                  <a:pt x="5237023" y="1955800"/>
                </a:lnTo>
                <a:lnTo>
                  <a:pt x="5263618" y="1917700"/>
                </a:lnTo>
                <a:lnTo>
                  <a:pt x="5289624" y="1866900"/>
                </a:lnTo>
                <a:lnTo>
                  <a:pt x="5315031" y="1828800"/>
                </a:lnTo>
                <a:lnTo>
                  <a:pt x="5339832" y="1778000"/>
                </a:lnTo>
                <a:lnTo>
                  <a:pt x="5364018" y="1739900"/>
                </a:lnTo>
                <a:lnTo>
                  <a:pt x="5387580" y="1689100"/>
                </a:lnTo>
                <a:lnTo>
                  <a:pt x="5410510" y="1651000"/>
                </a:lnTo>
                <a:lnTo>
                  <a:pt x="5432799" y="1600200"/>
                </a:lnTo>
                <a:lnTo>
                  <a:pt x="5454438" y="1549400"/>
                </a:lnTo>
                <a:lnTo>
                  <a:pt x="5475419" y="1511300"/>
                </a:lnTo>
                <a:lnTo>
                  <a:pt x="5495734" y="1460500"/>
                </a:lnTo>
                <a:lnTo>
                  <a:pt x="5514775" y="1409700"/>
                </a:lnTo>
                <a:lnTo>
                  <a:pt x="5533147" y="1371600"/>
                </a:lnTo>
                <a:lnTo>
                  <a:pt x="5550849" y="1320800"/>
                </a:lnTo>
                <a:lnTo>
                  <a:pt x="5567879" y="1270000"/>
                </a:lnTo>
                <a:lnTo>
                  <a:pt x="5584233" y="1231900"/>
                </a:lnTo>
                <a:lnTo>
                  <a:pt x="5599910" y="1181100"/>
                </a:lnTo>
                <a:lnTo>
                  <a:pt x="5614907" y="1130300"/>
                </a:lnTo>
                <a:lnTo>
                  <a:pt x="5629222" y="1092200"/>
                </a:lnTo>
                <a:lnTo>
                  <a:pt x="5642853" y="1041400"/>
                </a:lnTo>
                <a:lnTo>
                  <a:pt x="5655796" y="990600"/>
                </a:lnTo>
                <a:lnTo>
                  <a:pt x="5668050" y="939800"/>
                </a:lnTo>
                <a:lnTo>
                  <a:pt x="5679612" y="889000"/>
                </a:lnTo>
                <a:lnTo>
                  <a:pt x="5690481" y="850900"/>
                </a:lnTo>
                <a:lnTo>
                  <a:pt x="5700653" y="800100"/>
                </a:lnTo>
                <a:lnTo>
                  <a:pt x="5710126" y="749300"/>
                </a:lnTo>
                <a:lnTo>
                  <a:pt x="5718898" y="698500"/>
                </a:lnTo>
                <a:lnTo>
                  <a:pt x="5726967" y="647700"/>
                </a:lnTo>
                <a:lnTo>
                  <a:pt x="5734329" y="596900"/>
                </a:lnTo>
                <a:lnTo>
                  <a:pt x="5740984" y="546100"/>
                </a:lnTo>
                <a:lnTo>
                  <a:pt x="5746928" y="495300"/>
                </a:lnTo>
                <a:lnTo>
                  <a:pt x="5752159" y="444500"/>
                </a:lnTo>
                <a:lnTo>
                  <a:pt x="5756674" y="393700"/>
                </a:lnTo>
                <a:lnTo>
                  <a:pt x="5760472" y="355600"/>
                </a:lnTo>
                <a:lnTo>
                  <a:pt x="5763550" y="304800"/>
                </a:lnTo>
                <a:lnTo>
                  <a:pt x="5765906" y="254000"/>
                </a:lnTo>
                <a:lnTo>
                  <a:pt x="5767537" y="203200"/>
                </a:lnTo>
                <a:lnTo>
                  <a:pt x="5768440" y="152400"/>
                </a:lnTo>
                <a:lnTo>
                  <a:pt x="5768614" y="101600"/>
                </a:lnTo>
                <a:lnTo>
                  <a:pt x="5768057" y="50800"/>
                </a:lnTo>
                <a:lnTo>
                  <a:pt x="5766765" y="0"/>
                </a:lnTo>
                <a:close/>
              </a:path>
              <a:path w="5768975" h="3771900">
                <a:moveTo>
                  <a:pt x="0" y="3263899"/>
                </a:moveTo>
                <a:lnTo>
                  <a:pt x="42321" y="3276599"/>
                </a:lnTo>
                <a:lnTo>
                  <a:pt x="214109" y="3378199"/>
                </a:lnTo>
                <a:lnTo>
                  <a:pt x="257094" y="3390899"/>
                </a:lnTo>
                <a:lnTo>
                  <a:pt x="343849" y="3441699"/>
                </a:lnTo>
                <a:lnTo>
                  <a:pt x="387606" y="3454399"/>
                </a:lnTo>
                <a:lnTo>
                  <a:pt x="431607" y="3479799"/>
                </a:lnTo>
                <a:lnTo>
                  <a:pt x="475844" y="3492499"/>
                </a:lnTo>
                <a:lnTo>
                  <a:pt x="520310" y="3517899"/>
                </a:lnTo>
                <a:lnTo>
                  <a:pt x="609904" y="3543299"/>
                </a:lnTo>
                <a:lnTo>
                  <a:pt x="655018" y="3568699"/>
                </a:lnTo>
                <a:lnTo>
                  <a:pt x="1163064" y="3708399"/>
                </a:lnTo>
                <a:lnTo>
                  <a:pt x="1250427" y="3708399"/>
                </a:lnTo>
                <a:lnTo>
                  <a:pt x="1152664" y="3682999"/>
                </a:lnTo>
                <a:lnTo>
                  <a:pt x="1103954" y="3682999"/>
                </a:lnTo>
                <a:lnTo>
                  <a:pt x="672503" y="3568699"/>
                </a:lnTo>
                <a:lnTo>
                  <a:pt x="625520" y="3543299"/>
                </a:lnTo>
                <a:lnTo>
                  <a:pt x="532250" y="3517899"/>
                </a:lnTo>
                <a:lnTo>
                  <a:pt x="485982" y="3492499"/>
                </a:lnTo>
                <a:lnTo>
                  <a:pt x="439973" y="3479799"/>
                </a:lnTo>
                <a:lnTo>
                  <a:pt x="394233" y="3454399"/>
                </a:lnTo>
                <a:lnTo>
                  <a:pt x="348771" y="3441699"/>
                </a:lnTo>
                <a:lnTo>
                  <a:pt x="258724" y="3390899"/>
                </a:lnTo>
                <a:lnTo>
                  <a:pt x="214160" y="3378199"/>
                </a:lnTo>
                <a:lnTo>
                  <a:pt x="42324" y="3276599"/>
                </a:lnTo>
                <a:lnTo>
                  <a:pt x="0" y="3263899"/>
                </a:lnTo>
                <a:close/>
              </a:path>
            </a:pathLst>
          </a:custGeom>
          <a:solidFill>
            <a:srgbClr val="2F91D2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286" y="0"/>
            <a:ext cx="6848992" cy="4870790"/>
          </a:xfrm>
          <a:custGeom>
            <a:avLst/>
            <a:gdLst/>
            <a:ahLst/>
            <a:cxnLst/>
            <a:rect l="l" t="t" r="r" b="b"/>
            <a:pathLst>
              <a:path w="6760209" h="4552315">
                <a:moveTo>
                  <a:pt x="0" y="2218334"/>
                </a:moveTo>
                <a:lnTo>
                  <a:pt x="0" y="4551807"/>
                </a:lnTo>
                <a:lnTo>
                  <a:pt x="6759816" y="4551807"/>
                </a:lnTo>
                <a:lnTo>
                  <a:pt x="6759816" y="3744265"/>
                </a:lnTo>
                <a:lnTo>
                  <a:pt x="2923032" y="3744265"/>
                </a:lnTo>
                <a:lnTo>
                  <a:pt x="2870966" y="3743895"/>
                </a:lnTo>
                <a:lnTo>
                  <a:pt x="2819082" y="3742789"/>
                </a:lnTo>
                <a:lnTo>
                  <a:pt x="2767385" y="3740952"/>
                </a:lnTo>
                <a:lnTo>
                  <a:pt x="2715880" y="3738389"/>
                </a:lnTo>
                <a:lnTo>
                  <a:pt x="2664572" y="3735105"/>
                </a:lnTo>
                <a:lnTo>
                  <a:pt x="2613466" y="3731105"/>
                </a:lnTo>
                <a:lnTo>
                  <a:pt x="2562568" y="3726394"/>
                </a:lnTo>
                <a:lnTo>
                  <a:pt x="2511882" y="3720978"/>
                </a:lnTo>
                <a:lnTo>
                  <a:pt x="2461414" y="3714861"/>
                </a:lnTo>
                <a:lnTo>
                  <a:pt x="2411169" y="3708048"/>
                </a:lnTo>
                <a:lnTo>
                  <a:pt x="2361152" y="3700545"/>
                </a:lnTo>
                <a:lnTo>
                  <a:pt x="2311369" y="3692357"/>
                </a:lnTo>
                <a:lnTo>
                  <a:pt x="2261823" y="3683488"/>
                </a:lnTo>
                <a:lnTo>
                  <a:pt x="2212522" y="3673944"/>
                </a:lnTo>
                <a:lnTo>
                  <a:pt x="2163469" y="3663730"/>
                </a:lnTo>
                <a:lnTo>
                  <a:pt x="2114671" y="3652850"/>
                </a:lnTo>
                <a:lnTo>
                  <a:pt x="2066131" y="3641311"/>
                </a:lnTo>
                <a:lnTo>
                  <a:pt x="2017856" y="3629116"/>
                </a:lnTo>
                <a:lnTo>
                  <a:pt x="1969850" y="3616272"/>
                </a:lnTo>
                <a:lnTo>
                  <a:pt x="1922119" y="3602783"/>
                </a:lnTo>
                <a:lnTo>
                  <a:pt x="1874668" y="3588654"/>
                </a:lnTo>
                <a:lnTo>
                  <a:pt x="1827501" y="3573891"/>
                </a:lnTo>
                <a:lnTo>
                  <a:pt x="1780625" y="3558498"/>
                </a:lnTo>
                <a:lnTo>
                  <a:pt x="1734044" y="3542480"/>
                </a:lnTo>
                <a:lnTo>
                  <a:pt x="1687764" y="3525843"/>
                </a:lnTo>
                <a:lnTo>
                  <a:pt x="1641790" y="3508591"/>
                </a:lnTo>
                <a:lnTo>
                  <a:pt x="1596126" y="3490731"/>
                </a:lnTo>
                <a:lnTo>
                  <a:pt x="1550778" y="3472266"/>
                </a:lnTo>
                <a:lnTo>
                  <a:pt x="1505751" y="3453201"/>
                </a:lnTo>
                <a:lnTo>
                  <a:pt x="1461051" y="3433543"/>
                </a:lnTo>
                <a:lnTo>
                  <a:pt x="1416682" y="3413296"/>
                </a:lnTo>
                <a:lnTo>
                  <a:pt x="1372650" y="3392465"/>
                </a:lnTo>
                <a:lnTo>
                  <a:pt x="1328960" y="3371055"/>
                </a:lnTo>
                <a:lnTo>
                  <a:pt x="1285617" y="3349071"/>
                </a:lnTo>
                <a:lnTo>
                  <a:pt x="1242626" y="3326519"/>
                </a:lnTo>
                <a:lnTo>
                  <a:pt x="1199993" y="3303403"/>
                </a:lnTo>
                <a:lnTo>
                  <a:pt x="1157722" y="3279728"/>
                </a:lnTo>
                <a:lnTo>
                  <a:pt x="1115818" y="3255500"/>
                </a:lnTo>
                <a:lnTo>
                  <a:pt x="1074288" y="3230723"/>
                </a:lnTo>
                <a:lnTo>
                  <a:pt x="1033136" y="3205404"/>
                </a:lnTo>
                <a:lnTo>
                  <a:pt x="992366" y="3179546"/>
                </a:lnTo>
                <a:lnTo>
                  <a:pt x="951986" y="3153154"/>
                </a:lnTo>
                <a:lnTo>
                  <a:pt x="911998" y="3126235"/>
                </a:lnTo>
                <a:lnTo>
                  <a:pt x="872410" y="3098793"/>
                </a:lnTo>
                <a:lnTo>
                  <a:pt x="833225" y="3070832"/>
                </a:lnTo>
                <a:lnTo>
                  <a:pt x="794450" y="3042359"/>
                </a:lnTo>
                <a:lnTo>
                  <a:pt x="756089" y="3013378"/>
                </a:lnTo>
                <a:lnTo>
                  <a:pt x="718147" y="2983894"/>
                </a:lnTo>
                <a:lnTo>
                  <a:pt x="680629" y="2953913"/>
                </a:lnTo>
                <a:lnTo>
                  <a:pt x="643542" y="2923439"/>
                </a:lnTo>
                <a:lnTo>
                  <a:pt x="606889" y="2892478"/>
                </a:lnTo>
                <a:lnTo>
                  <a:pt x="570677" y="2861034"/>
                </a:lnTo>
                <a:lnTo>
                  <a:pt x="534909" y="2829113"/>
                </a:lnTo>
                <a:lnTo>
                  <a:pt x="499593" y="2796719"/>
                </a:lnTo>
                <a:lnTo>
                  <a:pt x="464731" y="2763858"/>
                </a:lnTo>
                <a:lnTo>
                  <a:pt x="430331" y="2730536"/>
                </a:lnTo>
                <a:lnTo>
                  <a:pt x="396396" y="2696756"/>
                </a:lnTo>
                <a:lnTo>
                  <a:pt x="362933" y="2662524"/>
                </a:lnTo>
                <a:lnTo>
                  <a:pt x="329946" y="2627845"/>
                </a:lnTo>
                <a:lnTo>
                  <a:pt x="297440" y="2592724"/>
                </a:lnTo>
                <a:lnTo>
                  <a:pt x="265421" y="2557167"/>
                </a:lnTo>
                <a:lnTo>
                  <a:pt x="233893" y="2521178"/>
                </a:lnTo>
                <a:lnTo>
                  <a:pt x="202863" y="2484762"/>
                </a:lnTo>
                <a:lnTo>
                  <a:pt x="172335" y="2447925"/>
                </a:lnTo>
                <a:lnTo>
                  <a:pt x="142314" y="2410672"/>
                </a:lnTo>
                <a:lnTo>
                  <a:pt x="112805" y="2373007"/>
                </a:lnTo>
                <a:lnTo>
                  <a:pt x="83815" y="2334935"/>
                </a:lnTo>
                <a:lnTo>
                  <a:pt x="55346" y="2296463"/>
                </a:lnTo>
                <a:lnTo>
                  <a:pt x="27406" y="2257594"/>
                </a:lnTo>
                <a:lnTo>
                  <a:pt x="0" y="2218334"/>
                </a:lnTo>
                <a:close/>
              </a:path>
              <a:path w="6760209" h="4552315">
                <a:moveTo>
                  <a:pt x="6759816" y="0"/>
                </a:moveTo>
                <a:lnTo>
                  <a:pt x="6435293" y="0"/>
                </a:lnTo>
                <a:lnTo>
                  <a:pt x="6437292" y="23809"/>
                </a:lnTo>
                <a:lnTo>
                  <a:pt x="6440859" y="75761"/>
                </a:lnTo>
                <a:lnTo>
                  <a:pt x="6443644" y="127920"/>
                </a:lnTo>
                <a:lnTo>
                  <a:pt x="6445640" y="180281"/>
                </a:lnTo>
                <a:lnTo>
                  <a:pt x="6446841" y="232838"/>
                </a:lnTo>
                <a:lnTo>
                  <a:pt x="6447243" y="285585"/>
                </a:lnTo>
                <a:lnTo>
                  <a:pt x="6446910" y="333663"/>
                </a:lnTo>
                <a:lnTo>
                  <a:pt x="6445912" y="381584"/>
                </a:lnTo>
                <a:lnTo>
                  <a:pt x="6444254" y="429343"/>
                </a:lnTo>
                <a:lnTo>
                  <a:pt x="6441941" y="476936"/>
                </a:lnTo>
                <a:lnTo>
                  <a:pt x="6438976" y="524359"/>
                </a:lnTo>
                <a:lnTo>
                  <a:pt x="6435365" y="571607"/>
                </a:lnTo>
                <a:lnTo>
                  <a:pt x="6431111" y="618678"/>
                </a:lnTo>
                <a:lnTo>
                  <a:pt x="6426218" y="665565"/>
                </a:lnTo>
                <a:lnTo>
                  <a:pt x="6420691" y="712265"/>
                </a:lnTo>
                <a:lnTo>
                  <a:pt x="6414534" y="758774"/>
                </a:lnTo>
                <a:lnTo>
                  <a:pt x="6407752" y="805087"/>
                </a:lnTo>
                <a:lnTo>
                  <a:pt x="6400349" y="851201"/>
                </a:lnTo>
                <a:lnTo>
                  <a:pt x="6392329" y="897111"/>
                </a:lnTo>
                <a:lnTo>
                  <a:pt x="6383696" y="942812"/>
                </a:lnTo>
                <a:lnTo>
                  <a:pt x="6374456" y="988302"/>
                </a:lnTo>
                <a:lnTo>
                  <a:pt x="6364611" y="1033574"/>
                </a:lnTo>
                <a:lnTo>
                  <a:pt x="6354166" y="1078626"/>
                </a:lnTo>
                <a:lnTo>
                  <a:pt x="6343126" y="1123453"/>
                </a:lnTo>
                <a:lnTo>
                  <a:pt x="6331496" y="1168050"/>
                </a:lnTo>
                <a:lnTo>
                  <a:pt x="6319278" y="1212414"/>
                </a:lnTo>
                <a:lnTo>
                  <a:pt x="6306478" y="1256540"/>
                </a:lnTo>
                <a:lnTo>
                  <a:pt x="6293100" y="1300424"/>
                </a:lnTo>
                <a:lnTo>
                  <a:pt x="6279148" y="1344062"/>
                </a:lnTo>
                <a:lnTo>
                  <a:pt x="6264627" y="1387450"/>
                </a:lnTo>
                <a:lnTo>
                  <a:pt x="6249540" y="1430582"/>
                </a:lnTo>
                <a:lnTo>
                  <a:pt x="6233893" y="1473456"/>
                </a:lnTo>
                <a:lnTo>
                  <a:pt x="6217689" y="1516067"/>
                </a:lnTo>
                <a:lnTo>
                  <a:pt x="6200932" y="1558411"/>
                </a:lnTo>
                <a:lnTo>
                  <a:pt x="6183628" y="1600483"/>
                </a:lnTo>
                <a:lnTo>
                  <a:pt x="6165780" y="1642279"/>
                </a:lnTo>
                <a:lnTo>
                  <a:pt x="6147393" y="1683795"/>
                </a:lnTo>
                <a:lnTo>
                  <a:pt x="6128470" y="1725027"/>
                </a:lnTo>
                <a:lnTo>
                  <a:pt x="6109017" y="1765971"/>
                </a:lnTo>
                <a:lnTo>
                  <a:pt x="6089038" y="1806621"/>
                </a:lnTo>
                <a:lnTo>
                  <a:pt x="6068536" y="1846975"/>
                </a:lnTo>
                <a:lnTo>
                  <a:pt x="6047516" y="1887028"/>
                </a:lnTo>
                <a:lnTo>
                  <a:pt x="6025983" y="1926775"/>
                </a:lnTo>
                <a:lnTo>
                  <a:pt x="6003941" y="1966213"/>
                </a:lnTo>
                <a:lnTo>
                  <a:pt x="5981394" y="2005337"/>
                </a:lnTo>
                <a:lnTo>
                  <a:pt x="5958346" y="2044143"/>
                </a:lnTo>
                <a:lnTo>
                  <a:pt x="5934802" y="2082627"/>
                </a:lnTo>
                <a:lnTo>
                  <a:pt x="5910766" y="2120784"/>
                </a:lnTo>
                <a:lnTo>
                  <a:pt x="5886242" y="2158611"/>
                </a:lnTo>
                <a:lnTo>
                  <a:pt x="5861235" y="2196102"/>
                </a:lnTo>
                <a:lnTo>
                  <a:pt x="5835749" y="2233254"/>
                </a:lnTo>
                <a:lnTo>
                  <a:pt x="5809788" y="2270063"/>
                </a:lnTo>
                <a:lnTo>
                  <a:pt x="5783357" y="2306525"/>
                </a:lnTo>
                <a:lnTo>
                  <a:pt x="5756459" y="2342634"/>
                </a:lnTo>
                <a:lnTo>
                  <a:pt x="5729099" y="2378388"/>
                </a:lnTo>
                <a:lnTo>
                  <a:pt x="5701282" y="2413781"/>
                </a:lnTo>
                <a:lnTo>
                  <a:pt x="5673012" y="2448810"/>
                </a:lnTo>
                <a:lnTo>
                  <a:pt x="5644293" y="2483469"/>
                </a:lnTo>
                <a:lnTo>
                  <a:pt x="5615129" y="2517756"/>
                </a:lnTo>
                <a:lnTo>
                  <a:pt x="5585525" y="2551666"/>
                </a:lnTo>
                <a:lnTo>
                  <a:pt x="5555485" y="2585194"/>
                </a:lnTo>
                <a:lnTo>
                  <a:pt x="5525013" y="2618337"/>
                </a:lnTo>
                <a:lnTo>
                  <a:pt x="5494114" y="2651090"/>
                </a:lnTo>
                <a:lnTo>
                  <a:pt x="5462791" y="2683448"/>
                </a:lnTo>
                <a:lnTo>
                  <a:pt x="5431050" y="2715409"/>
                </a:lnTo>
                <a:lnTo>
                  <a:pt x="5398895" y="2746966"/>
                </a:lnTo>
                <a:lnTo>
                  <a:pt x="5366329" y="2778117"/>
                </a:lnTo>
                <a:lnTo>
                  <a:pt x="5333357" y="2808857"/>
                </a:lnTo>
                <a:lnTo>
                  <a:pt x="5299984" y="2839182"/>
                </a:lnTo>
                <a:lnTo>
                  <a:pt x="5266213" y="2869087"/>
                </a:lnTo>
                <a:lnTo>
                  <a:pt x="5232050" y="2898569"/>
                </a:lnTo>
                <a:lnTo>
                  <a:pt x="5197497" y="2927622"/>
                </a:lnTo>
                <a:lnTo>
                  <a:pt x="5162561" y="2956244"/>
                </a:lnTo>
                <a:lnTo>
                  <a:pt x="5127244" y="2984429"/>
                </a:lnTo>
                <a:lnTo>
                  <a:pt x="5091552" y="3012174"/>
                </a:lnTo>
                <a:lnTo>
                  <a:pt x="5055488" y="3039474"/>
                </a:lnTo>
                <a:lnTo>
                  <a:pt x="5019057" y="3066324"/>
                </a:lnTo>
                <a:lnTo>
                  <a:pt x="4982264" y="3092722"/>
                </a:lnTo>
                <a:lnTo>
                  <a:pt x="4945112" y="3118662"/>
                </a:lnTo>
                <a:lnTo>
                  <a:pt x="4907605" y="3144140"/>
                </a:lnTo>
                <a:lnTo>
                  <a:pt x="4869749" y="3169152"/>
                </a:lnTo>
                <a:lnTo>
                  <a:pt x="4831547" y="3193695"/>
                </a:lnTo>
                <a:lnTo>
                  <a:pt x="4793004" y="3217762"/>
                </a:lnTo>
                <a:lnTo>
                  <a:pt x="4754124" y="3241351"/>
                </a:lnTo>
                <a:lnTo>
                  <a:pt x="4714911" y="3264458"/>
                </a:lnTo>
                <a:lnTo>
                  <a:pt x="4675370" y="3287077"/>
                </a:lnTo>
                <a:lnTo>
                  <a:pt x="4635504" y="3309205"/>
                </a:lnTo>
                <a:lnTo>
                  <a:pt x="4595319" y="3330837"/>
                </a:lnTo>
                <a:lnTo>
                  <a:pt x="4554819" y="3351970"/>
                </a:lnTo>
                <a:lnTo>
                  <a:pt x="4514007" y="3372599"/>
                </a:lnTo>
                <a:lnTo>
                  <a:pt x="4472889" y="3392719"/>
                </a:lnTo>
                <a:lnTo>
                  <a:pt x="4431468" y="3412327"/>
                </a:lnTo>
                <a:lnTo>
                  <a:pt x="4389748" y="3431419"/>
                </a:lnTo>
                <a:lnTo>
                  <a:pt x="4347735" y="3449989"/>
                </a:lnTo>
                <a:lnTo>
                  <a:pt x="4305432" y="3468035"/>
                </a:lnTo>
                <a:lnTo>
                  <a:pt x="4262844" y="3485551"/>
                </a:lnTo>
                <a:lnTo>
                  <a:pt x="4219975" y="3502533"/>
                </a:lnTo>
                <a:lnTo>
                  <a:pt x="4176829" y="3518978"/>
                </a:lnTo>
                <a:lnTo>
                  <a:pt x="4133411" y="3534881"/>
                </a:lnTo>
                <a:lnTo>
                  <a:pt x="4089725" y="3550237"/>
                </a:lnTo>
                <a:lnTo>
                  <a:pt x="4045775" y="3565043"/>
                </a:lnTo>
                <a:lnTo>
                  <a:pt x="4001565" y="3579295"/>
                </a:lnTo>
                <a:lnTo>
                  <a:pt x="3957100" y="3592987"/>
                </a:lnTo>
                <a:lnTo>
                  <a:pt x="3912385" y="3606117"/>
                </a:lnTo>
                <a:lnTo>
                  <a:pt x="3867422" y="3618678"/>
                </a:lnTo>
                <a:lnTo>
                  <a:pt x="3822218" y="3630669"/>
                </a:lnTo>
                <a:lnTo>
                  <a:pt x="3776776" y="3642083"/>
                </a:lnTo>
                <a:lnTo>
                  <a:pt x="3731100" y="3652918"/>
                </a:lnTo>
                <a:lnTo>
                  <a:pt x="3685194" y="3663168"/>
                </a:lnTo>
                <a:lnTo>
                  <a:pt x="3639064" y="3672830"/>
                </a:lnTo>
                <a:lnTo>
                  <a:pt x="3592713" y="3681899"/>
                </a:lnTo>
                <a:lnTo>
                  <a:pt x="3546145" y="3690371"/>
                </a:lnTo>
                <a:lnTo>
                  <a:pt x="3499365" y="3698242"/>
                </a:lnTo>
                <a:lnTo>
                  <a:pt x="3452378" y="3705508"/>
                </a:lnTo>
                <a:lnTo>
                  <a:pt x="3405187" y="3712164"/>
                </a:lnTo>
                <a:lnTo>
                  <a:pt x="3357797" y="3718206"/>
                </a:lnTo>
                <a:lnTo>
                  <a:pt x="3310212" y="3723630"/>
                </a:lnTo>
                <a:lnTo>
                  <a:pt x="3262436" y="3728432"/>
                </a:lnTo>
                <a:lnTo>
                  <a:pt x="3214474" y="3732607"/>
                </a:lnTo>
                <a:lnTo>
                  <a:pt x="3166330" y="3736151"/>
                </a:lnTo>
                <a:lnTo>
                  <a:pt x="3118008" y="3739061"/>
                </a:lnTo>
                <a:lnTo>
                  <a:pt x="3069513" y="3741331"/>
                </a:lnTo>
                <a:lnTo>
                  <a:pt x="3020849" y="3742958"/>
                </a:lnTo>
                <a:lnTo>
                  <a:pt x="2972021" y="3743937"/>
                </a:lnTo>
                <a:lnTo>
                  <a:pt x="2923032" y="3744265"/>
                </a:lnTo>
                <a:lnTo>
                  <a:pt x="6759816" y="3744265"/>
                </a:lnTo>
                <a:lnTo>
                  <a:pt x="6759816" y="0"/>
                </a:lnTo>
                <a:close/>
              </a:path>
            </a:pathLst>
          </a:custGeom>
          <a:solidFill>
            <a:srgbClr val="0078C7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9251" y="0"/>
            <a:ext cx="6847707" cy="4867393"/>
          </a:xfrm>
          <a:custGeom>
            <a:avLst/>
            <a:gdLst/>
            <a:ahLst/>
            <a:cxnLst/>
            <a:rect l="l" t="t" r="r" b="b"/>
            <a:pathLst>
              <a:path w="6758940" h="4549140">
                <a:moveTo>
                  <a:pt x="0" y="2219705"/>
                </a:moveTo>
                <a:lnTo>
                  <a:pt x="0" y="4549101"/>
                </a:lnTo>
                <a:lnTo>
                  <a:pt x="6758863" y="4549101"/>
                </a:lnTo>
                <a:lnTo>
                  <a:pt x="6758863" y="3744264"/>
                </a:lnTo>
                <a:lnTo>
                  <a:pt x="2922079" y="3744264"/>
                </a:lnTo>
              </a:path>
              <a:path w="6758940" h="4549140">
                <a:moveTo>
                  <a:pt x="2818182" y="3742790"/>
                </a:moveTo>
                <a:lnTo>
                  <a:pt x="2766510" y="3740955"/>
                </a:lnTo>
                <a:lnTo>
                  <a:pt x="2715030" y="3738394"/>
                </a:lnTo>
                <a:lnTo>
                  <a:pt x="2663747" y="3735114"/>
                </a:lnTo>
                <a:lnTo>
                  <a:pt x="2612667" y="3731118"/>
                </a:lnTo>
                <a:lnTo>
                  <a:pt x="2561793" y="3726412"/>
                </a:lnTo>
                <a:lnTo>
                  <a:pt x="2511132" y="3721001"/>
                </a:lnTo>
                <a:lnTo>
                  <a:pt x="2460688" y="3714890"/>
                </a:lnTo>
                <a:lnTo>
                  <a:pt x="2410467" y="3708084"/>
                </a:lnTo>
                <a:lnTo>
                  <a:pt x="2360474" y="3700588"/>
                </a:lnTo>
                <a:lnTo>
                  <a:pt x="2310714" y="3692408"/>
                </a:lnTo>
                <a:lnTo>
                  <a:pt x="2261192" y="3683548"/>
                </a:lnTo>
                <a:lnTo>
                  <a:pt x="2211914" y="3674013"/>
                </a:lnTo>
                <a:lnTo>
                  <a:pt x="2162884" y="3663809"/>
                </a:lnTo>
                <a:lnTo>
                  <a:pt x="2114013" y="3652918"/>
                </a:lnTo>
                <a:lnTo>
                  <a:pt x="2065590" y="3641412"/>
                </a:lnTo>
                <a:lnTo>
                  <a:pt x="2017336" y="3629229"/>
                </a:lnTo>
                <a:lnTo>
                  <a:pt x="1969352" y="3616397"/>
                </a:lnTo>
                <a:lnTo>
                  <a:pt x="1921642" y="3602921"/>
                </a:lnTo>
                <a:lnTo>
                  <a:pt x="1874211" y="3588806"/>
                </a:lnTo>
                <a:lnTo>
                  <a:pt x="1827065" y="3574057"/>
                </a:lnTo>
                <a:lnTo>
                  <a:pt x="1780209" y="3558678"/>
                </a:lnTo>
                <a:lnTo>
                  <a:pt x="1733648" y="3542676"/>
                </a:lnTo>
                <a:lnTo>
                  <a:pt x="1687387" y="3526055"/>
                </a:lnTo>
                <a:lnTo>
                  <a:pt x="1641432" y="3508820"/>
                </a:lnTo>
                <a:lnTo>
                  <a:pt x="1595787" y="3490976"/>
                </a:lnTo>
                <a:lnTo>
                  <a:pt x="1550457" y="3472529"/>
                </a:lnTo>
                <a:lnTo>
                  <a:pt x="1505448" y="3453482"/>
                </a:lnTo>
                <a:lnTo>
                  <a:pt x="1460765" y="3433843"/>
                </a:lnTo>
                <a:lnTo>
                  <a:pt x="1416414" y="3413615"/>
                </a:lnTo>
                <a:lnTo>
                  <a:pt x="1372398" y="3392803"/>
                </a:lnTo>
                <a:lnTo>
                  <a:pt x="1328724" y="3371413"/>
                </a:lnTo>
                <a:lnTo>
                  <a:pt x="1285397" y="3349450"/>
                </a:lnTo>
                <a:lnTo>
                  <a:pt x="1242421" y="3326918"/>
                </a:lnTo>
                <a:lnTo>
                  <a:pt x="1199803" y="3303824"/>
                </a:lnTo>
                <a:lnTo>
                  <a:pt x="1157546" y="3280171"/>
                </a:lnTo>
                <a:lnTo>
                  <a:pt x="1115657" y="3255965"/>
                </a:lnTo>
                <a:lnTo>
                  <a:pt x="1074140" y="3231212"/>
                </a:lnTo>
                <a:lnTo>
                  <a:pt x="1033001" y="3205915"/>
                </a:lnTo>
                <a:lnTo>
                  <a:pt x="992244" y="3180081"/>
                </a:lnTo>
                <a:lnTo>
                  <a:pt x="951875" y="3153714"/>
                </a:lnTo>
                <a:lnTo>
                  <a:pt x="911900" y="3126819"/>
                </a:lnTo>
                <a:lnTo>
                  <a:pt x="872322" y="3099401"/>
                </a:lnTo>
                <a:lnTo>
                  <a:pt x="833148" y="3071466"/>
                </a:lnTo>
                <a:lnTo>
                  <a:pt x="794383" y="3043019"/>
                </a:lnTo>
                <a:lnTo>
                  <a:pt x="756031" y="3014064"/>
                </a:lnTo>
                <a:lnTo>
                  <a:pt x="718098" y="2984607"/>
                </a:lnTo>
                <a:lnTo>
                  <a:pt x="680589" y="2954652"/>
                </a:lnTo>
                <a:lnTo>
                  <a:pt x="643510" y="2924205"/>
                </a:lnTo>
                <a:lnTo>
                  <a:pt x="606864" y="2893271"/>
                </a:lnTo>
                <a:lnTo>
                  <a:pt x="570659" y="2861855"/>
                </a:lnTo>
                <a:lnTo>
                  <a:pt x="534898" y="2829962"/>
                </a:lnTo>
                <a:lnTo>
                  <a:pt x="499586" y="2797597"/>
                </a:lnTo>
                <a:lnTo>
                  <a:pt x="464730" y="2764765"/>
                </a:lnTo>
                <a:lnTo>
                  <a:pt x="430334" y="2731472"/>
                </a:lnTo>
                <a:lnTo>
                  <a:pt x="396403" y="2697721"/>
                </a:lnTo>
                <a:lnTo>
                  <a:pt x="362943" y="2663519"/>
                </a:lnTo>
                <a:lnTo>
                  <a:pt x="329959" y="2628870"/>
                </a:lnTo>
                <a:lnTo>
                  <a:pt x="297455" y="2593780"/>
                </a:lnTo>
                <a:lnTo>
                  <a:pt x="265437" y="2558253"/>
                </a:lnTo>
                <a:lnTo>
                  <a:pt x="233911" y="2522295"/>
                </a:lnTo>
                <a:lnTo>
                  <a:pt x="202881" y="2485910"/>
                </a:lnTo>
                <a:lnTo>
                  <a:pt x="172352" y="2449104"/>
                </a:lnTo>
                <a:lnTo>
                  <a:pt x="142330" y="2411882"/>
                </a:lnTo>
                <a:lnTo>
                  <a:pt x="112819" y="2374249"/>
                </a:lnTo>
                <a:lnTo>
                  <a:pt x="83826" y="2336209"/>
                </a:lnTo>
                <a:lnTo>
                  <a:pt x="55355" y="2297769"/>
                </a:lnTo>
                <a:lnTo>
                  <a:pt x="27411" y="2258933"/>
                </a:lnTo>
                <a:lnTo>
                  <a:pt x="0" y="2219705"/>
                </a:lnTo>
              </a:path>
              <a:path w="6758940" h="4549140">
                <a:moveTo>
                  <a:pt x="2922079" y="3744264"/>
                </a:moveTo>
                <a:lnTo>
                  <a:pt x="6758863" y="3744264"/>
                </a:lnTo>
              </a:path>
              <a:path w="6758940" h="4549140">
                <a:moveTo>
                  <a:pt x="6758863" y="3744264"/>
                </a:moveTo>
                <a:lnTo>
                  <a:pt x="2922079" y="3744264"/>
                </a:lnTo>
              </a:path>
              <a:path w="6758940" h="4549140">
                <a:moveTo>
                  <a:pt x="6758863" y="0"/>
                </a:moveTo>
                <a:lnTo>
                  <a:pt x="6434442" y="0"/>
                </a:lnTo>
                <a:lnTo>
                  <a:pt x="6438045" y="47177"/>
                </a:lnTo>
                <a:lnTo>
                  <a:pt x="6441002" y="94526"/>
                </a:lnTo>
                <a:lnTo>
                  <a:pt x="6443310" y="142043"/>
                </a:lnTo>
                <a:lnTo>
                  <a:pt x="6444963" y="189724"/>
                </a:lnTo>
                <a:lnTo>
                  <a:pt x="6445958" y="237568"/>
                </a:lnTo>
                <a:lnTo>
                  <a:pt x="6446291" y="285572"/>
                </a:lnTo>
                <a:lnTo>
                  <a:pt x="6445957" y="333650"/>
                </a:lnTo>
                <a:lnTo>
                  <a:pt x="6444960" y="381571"/>
                </a:lnTo>
                <a:lnTo>
                  <a:pt x="6443302" y="429331"/>
                </a:lnTo>
                <a:lnTo>
                  <a:pt x="6440989" y="476924"/>
                </a:lnTo>
                <a:lnTo>
                  <a:pt x="6438024" y="524347"/>
                </a:lnTo>
                <a:lnTo>
                  <a:pt x="6434412" y="571596"/>
                </a:lnTo>
                <a:lnTo>
                  <a:pt x="6430158" y="618667"/>
                </a:lnTo>
                <a:lnTo>
                  <a:pt x="6425265" y="665554"/>
                </a:lnTo>
                <a:lnTo>
                  <a:pt x="6419738" y="712255"/>
                </a:lnTo>
                <a:lnTo>
                  <a:pt x="6413582" y="758764"/>
                </a:lnTo>
                <a:lnTo>
                  <a:pt x="6406800" y="805078"/>
                </a:lnTo>
                <a:lnTo>
                  <a:pt x="6399397" y="851192"/>
                </a:lnTo>
                <a:lnTo>
                  <a:pt x="6391377" y="897102"/>
                </a:lnTo>
                <a:lnTo>
                  <a:pt x="6382744" y="942803"/>
                </a:lnTo>
                <a:lnTo>
                  <a:pt x="6373503" y="988293"/>
                </a:lnTo>
                <a:lnTo>
                  <a:pt x="6363658" y="1033566"/>
                </a:lnTo>
                <a:lnTo>
                  <a:pt x="6353214" y="1078618"/>
                </a:lnTo>
                <a:lnTo>
                  <a:pt x="6342174" y="1123445"/>
                </a:lnTo>
                <a:lnTo>
                  <a:pt x="6330543" y="1168042"/>
                </a:lnTo>
                <a:lnTo>
                  <a:pt x="6318326" y="1212406"/>
                </a:lnTo>
                <a:lnTo>
                  <a:pt x="6305526" y="1256533"/>
                </a:lnTo>
                <a:lnTo>
                  <a:pt x="6292147" y="1300417"/>
                </a:lnTo>
                <a:lnTo>
                  <a:pt x="6278196" y="1344055"/>
                </a:lnTo>
                <a:lnTo>
                  <a:pt x="6263674" y="1387443"/>
                </a:lnTo>
                <a:lnTo>
                  <a:pt x="6248588" y="1430576"/>
                </a:lnTo>
                <a:lnTo>
                  <a:pt x="6232940" y="1473450"/>
                </a:lnTo>
                <a:lnTo>
                  <a:pt x="6216736" y="1516061"/>
                </a:lnTo>
                <a:lnTo>
                  <a:pt x="6199980" y="1558405"/>
                </a:lnTo>
                <a:lnTo>
                  <a:pt x="6182675" y="1600477"/>
                </a:lnTo>
                <a:lnTo>
                  <a:pt x="6164827" y="1642273"/>
                </a:lnTo>
                <a:lnTo>
                  <a:pt x="6146440" y="1683790"/>
                </a:lnTo>
                <a:lnTo>
                  <a:pt x="6127518" y="1725022"/>
                </a:lnTo>
                <a:lnTo>
                  <a:pt x="6108065" y="1765965"/>
                </a:lnTo>
                <a:lnTo>
                  <a:pt x="6088085" y="1806616"/>
                </a:lnTo>
                <a:lnTo>
                  <a:pt x="6067583" y="1846970"/>
                </a:lnTo>
                <a:lnTo>
                  <a:pt x="6046564" y="1887023"/>
                </a:lnTo>
                <a:lnTo>
                  <a:pt x="6025031" y="1926771"/>
                </a:lnTo>
                <a:lnTo>
                  <a:pt x="6002989" y="1966209"/>
                </a:lnTo>
                <a:lnTo>
                  <a:pt x="5980441" y="2005333"/>
                </a:lnTo>
                <a:lnTo>
                  <a:pt x="5957394" y="2044139"/>
                </a:lnTo>
                <a:lnTo>
                  <a:pt x="5933850" y="2082623"/>
                </a:lnTo>
                <a:lnTo>
                  <a:pt x="5909814" y="2120780"/>
                </a:lnTo>
                <a:lnTo>
                  <a:pt x="5885290" y="2158607"/>
                </a:lnTo>
                <a:lnTo>
                  <a:pt x="5860283" y="2196099"/>
                </a:lnTo>
                <a:lnTo>
                  <a:pt x="5834796" y="2233251"/>
                </a:lnTo>
                <a:lnTo>
                  <a:pt x="5808835" y="2270060"/>
                </a:lnTo>
                <a:lnTo>
                  <a:pt x="5782404" y="2306522"/>
                </a:lnTo>
                <a:lnTo>
                  <a:pt x="5755506" y="2342631"/>
                </a:lnTo>
                <a:lnTo>
                  <a:pt x="5728147" y="2378385"/>
                </a:lnTo>
                <a:lnTo>
                  <a:pt x="5700330" y="2413778"/>
                </a:lnTo>
                <a:lnTo>
                  <a:pt x="5672060" y="2448807"/>
                </a:lnTo>
                <a:lnTo>
                  <a:pt x="5643341" y="2483467"/>
                </a:lnTo>
                <a:lnTo>
                  <a:pt x="5614177" y="2517754"/>
                </a:lnTo>
                <a:lnTo>
                  <a:pt x="5584573" y="2551664"/>
                </a:lnTo>
                <a:lnTo>
                  <a:pt x="5554532" y="2585192"/>
                </a:lnTo>
                <a:lnTo>
                  <a:pt x="5524061" y="2618335"/>
                </a:lnTo>
                <a:lnTo>
                  <a:pt x="5493161" y="2651087"/>
                </a:lnTo>
                <a:lnTo>
                  <a:pt x="5461839" y="2683446"/>
                </a:lnTo>
                <a:lnTo>
                  <a:pt x="5430098" y="2715407"/>
                </a:lnTo>
                <a:lnTo>
                  <a:pt x="5397942" y="2746964"/>
                </a:lnTo>
                <a:lnTo>
                  <a:pt x="5365376" y="2778115"/>
                </a:lnTo>
                <a:lnTo>
                  <a:pt x="5332404" y="2808856"/>
                </a:lnTo>
                <a:lnTo>
                  <a:pt x="5299031" y="2839180"/>
                </a:lnTo>
                <a:lnTo>
                  <a:pt x="5265261" y="2869086"/>
                </a:lnTo>
                <a:lnTo>
                  <a:pt x="5231097" y="2898567"/>
                </a:lnTo>
                <a:lnTo>
                  <a:pt x="5196545" y="2927621"/>
                </a:lnTo>
                <a:lnTo>
                  <a:pt x="5161608" y="2956243"/>
                </a:lnTo>
                <a:lnTo>
                  <a:pt x="5126292" y="2984428"/>
                </a:lnTo>
                <a:lnTo>
                  <a:pt x="5090600" y="3012173"/>
                </a:lnTo>
                <a:lnTo>
                  <a:pt x="5054536" y="3039472"/>
                </a:lnTo>
                <a:lnTo>
                  <a:pt x="5018105" y="3066323"/>
                </a:lnTo>
                <a:lnTo>
                  <a:pt x="4981311" y="3092721"/>
                </a:lnTo>
                <a:lnTo>
                  <a:pt x="4944159" y="3118661"/>
                </a:lnTo>
                <a:lnTo>
                  <a:pt x="4906653" y="3144139"/>
                </a:lnTo>
                <a:lnTo>
                  <a:pt x="4868796" y="3169151"/>
                </a:lnTo>
                <a:lnTo>
                  <a:pt x="4830595" y="3193694"/>
                </a:lnTo>
                <a:lnTo>
                  <a:pt x="4792051" y="3217761"/>
                </a:lnTo>
                <a:lnTo>
                  <a:pt x="4753171" y="3241351"/>
                </a:lnTo>
                <a:lnTo>
                  <a:pt x="4713958" y="3264457"/>
                </a:lnTo>
                <a:lnTo>
                  <a:pt x="4674417" y="3287076"/>
                </a:lnTo>
                <a:lnTo>
                  <a:pt x="4634552" y="3309204"/>
                </a:lnTo>
                <a:lnTo>
                  <a:pt x="4594367" y="3330837"/>
                </a:lnTo>
                <a:lnTo>
                  <a:pt x="4553866" y="3351969"/>
                </a:lnTo>
                <a:lnTo>
                  <a:pt x="4513055" y="3372598"/>
                </a:lnTo>
                <a:lnTo>
                  <a:pt x="4471936" y="3392719"/>
                </a:lnTo>
                <a:lnTo>
                  <a:pt x="4430515" y="3412327"/>
                </a:lnTo>
                <a:lnTo>
                  <a:pt x="4388796" y="3431418"/>
                </a:lnTo>
                <a:lnTo>
                  <a:pt x="4346783" y="3449989"/>
                </a:lnTo>
                <a:lnTo>
                  <a:pt x="4304480" y="3468034"/>
                </a:lnTo>
                <a:lnTo>
                  <a:pt x="4261892" y="3485550"/>
                </a:lnTo>
                <a:lnTo>
                  <a:pt x="4219023" y="3502533"/>
                </a:lnTo>
                <a:lnTo>
                  <a:pt x="4175877" y="3518978"/>
                </a:lnTo>
                <a:lnTo>
                  <a:pt x="4132459" y="3534880"/>
                </a:lnTo>
                <a:lnTo>
                  <a:pt x="4088772" y="3550237"/>
                </a:lnTo>
                <a:lnTo>
                  <a:pt x="4044822" y="3565043"/>
                </a:lnTo>
                <a:lnTo>
                  <a:pt x="4000612" y="3579294"/>
                </a:lnTo>
                <a:lnTo>
                  <a:pt x="3956148" y="3592987"/>
                </a:lnTo>
                <a:lnTo>
                  <a:pt x="3911432" y="3606116"/>
                </a:lnTo>
                <a:lnTo>
                  <a:pt x="3866470" y="3618678"/>
                </a:lnTo>
                <a:lnTo>
                  <a:pt x="3821265" y="3630669"/>
                </a:lnTo>
                <a:lnTo>
                  <a:pt x="3775823" y="3642083"/>
                </a:lnTo>
                <a:lnTo>
                  <a:pt x="3730047" y="3652940"/>
                </a:lnTo>
                <a:lnTo>
                  <a:pt x="3684242" y="3663168"/>
                </a:lnTo>
                <a:lnTo>
                  <a:pt x="3638111" y="3672830"/>
                </a:lnTo>
                <a:lnTo>
                  <a:pt x="3591760" y="3681899"/>
                </a:lnTo>
                <a:lnTo>
                  <a:pt x="3545193" y="3690371"/>
                </a:lnTo>
                <a:lnTo>
                  <a:pt x="3498413" y="3698242"/>
                </a:lnTo>
                <a:lnTo>
                  <a:pt x="3451425" y="3705508"/>
                </a:lnTo>
                <a:lnTo>
                  <a:pt x="3404234" y="3712163"/>
                </a:lnTo>
                <a:lnTo>
                  <a:pt x="3356844" y="3718206"/>
                </a:lnTo>
                <a:lnTo>
                  <a:pt x="3309259" y="3723630"/>
                </a:lnTo>
                <a:lnTo>
                  <a:pt x="3261483" y="3728431"/>
                </a:lnTo>
                <a:lnTo>
                  <a:pt x="3213521" y="3732607"/>
                </a:lnTo>
                <a:lnTo>
                  <a:pt x="3165378" y="3736151"/>
                </a:lnTo>
                <a:lnTo>
                  <a:pt x="3117056" y="3739061"/>
                </a:lnTo>
                <a:lnTo>
                  <a:pt x="3068561" y="3741331"/>
                </a:lnTo>
                <a:lnTo>
                  <a:pt x="3019897" y="3742958"/>
                </a:lnTo>
                <a:lnTo>
                  <a:pt x="2971068" y="3743937"/>
                </a:lnTo>
                <a:lnTo>
                  <a:pt x="2922079" y="3744264"/>
                </a:lnTo>
                <a:lnTo>
                  <a:pt x="6758863" y="3744264"/>
                </a:lnTo>
                <a:lnTo>
                  <a:pt x="6758863" y="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9251" y="0"/>
            <a:ext cx="6847707" cy="4867393"/>
          </a:xfrm>
          <a:custGeom>
            <a:avLst/>
            <a:gdLst/>
            <a:ahLst/>
            <a:cxnLst/>
            <a:rect l="l" t="t" r="r" b="b"/>
            <a:pathLst>
              <a:path w="6758940" h="4549140">
                <a:moveTo>
                  <a:pt x="0" y="2219705"/>
                </a:moveTo>
                <a:lnTo>
                  <a:pt x="0" y="4549101"/>
                </a:lnTo>
                <a:lnTo>
                  <a:pt x="6758863" y="4549101"/>
                </a:lnTo>
                <a:lnTo>
                  <a:pt x="6758863" y="3744264"/>
                </a:lnTo>
                <a:lnTo>
                  <a:pt x="2922079" y="3744264"/>
                </a:lnTo>
                <a:lnTo>
                  <a:pt x="2870040" y="3743895"/>
                </a:lnTo>
                <a:lnTo>
                  <a:pt x="2818182" y="3742790"/>
                </a:lnTo>
                <a:lnTo>
                  <a:pt x="2766510" y="3740955"/>
                </a:lnTo>
                <a:lnTo>
                  <a:pt x="2715030" y="3738395"/>
                </a:lnTo>
                <a:lnTo>
                  <a:pt x="2663747" y="3735114"/>
                </a:lnTo>
                <a:lnTo>
                  <a:pt x="2612667" y="3731118"/>
                </a:lnTo>
                <a:lnTo>
                  <a:pt x="2561793" y="3726412"/>
                </a:lnTo>
                <a:lnTo>
                  <a:pt x="2511132" y="3721001"/>
                </a:lnTo>
                <a:lnTo>
                  <a:pt x="2460688" y="3714890"/>
                </a:lnTo>
                <a:lnTo>
                  <a:pt x="2410467" y="3708085"/>
                </a:lnTo>
                <a:lnTo>
                  <a:pt x="2360474" y="3700589"/>
                </a:lnTo>
                <a:lnTo>
                  <a:pt x="2310714" y="3692409"/>
                </a:lnTo>
                <a:lnTo>
                  <a:pt x="2261192" y="3683549"/>
                </a:lnTo>
                <a:lnTo>
                  <a:pt x="2211914" y="3674014"/>
                </a:lnTo>
                <a:lnTo>
                  <a:pt x="2162884" y="3663810"/>
                </a:lnTo>
                <a:lnTo>
                  <a:pt x="2114006" y="3652918"/>
                </a:lnTo>
                <a:lnTo>
                  <a:pt x="2065590" y="3641414"/>
                </a:lnTo>
                <a:lnTo>
                  <a:pt x="2017336" y="3629231"/>
                </a:lnTo>
                <a:lnTo>
                  <a:pt x="1969352" y="3616400"/>
                </a:lnTo>
                <a:lnTo>
                  <a:pt x="1921642" y="3602924"/>
                </a:lnTo>
                <a:lnTo>
                  <a:pt x="1874211" y="3588809"/>
                </a:lnTo>
                <a:lnTo>
                  <a:pt x="1827065" y="3574059"/>
                </a:lnTo>
                <a:lnTo>
                  <a:pt x="1780209" y="3558681"/>
                </a:lnTo>
                <a:lnTo>
                  <a:pt x="1733648" y="3542679"/>
                </a:lnTo>
                <a:lnTo>
                  <a:pt x="1687387" y="3526058"/>
                </a:lnTo>
                <a:lnTo>
                  <a:pt x="1641432" y="3508823"/>
                </a:lnTo>
                <a:lnTo>
                  <a:pt x="1595787" y="3490980"/>
                </a:lnTo>
                <a:lnTo>
                  <a:pt x="1550457" y="3472532"/>
                </a:lnTo>
                <a:lnTo>
                  <a:pt x="1505448" y="3453486"/>
                </a:lnTo>
                <a:lnTo>
                  <a:pt x="1460765" y="3433847"/>
                </a:lnTo>
                <a:lnTo>
                  <a:pt x="1416414" y="3413619"/>
                </a:lnTo>
                <a:lnTo>
                  <a:pt x="1372398" y="3392807"/>
                </a:lnTo>
                <a:lnTo>
                  <a:pt x="1328724" y="3371418"/>
                </a:lnTo>
                <a:lnTo>
                  <a:pt x="1285397" y="3349455"/>
                </a:lnTo>
                <a:lnTo>
                  <a:pt x="1242421" y="3326923"/>
                </a:lnTo>
                <a:lnTo>
                  <a:pt x="1199803" y="3303829"/>
                </a:lnTo>
                <a:lnTo>
                  <a:pt x="1157546" y="3280176"/>
                </a:lnTo>
                <a:lnTo>
                  <a:pt x="1115657" y="3255971"/>
                </a:lnTo>
                <a:lnTo>
                  <a:pt x="1074140" y="3231217"/>
                </a:lnTo>
                <a:lnTo>
                  <a:pt x="1033001" y="3205921"/>
                </a:lnTo>
                <a:lnTo>
                  <a:pt x="992244" y="3180086"/>
                </a:lnTo>
                <a:lnTo>
                  <a:pt x="951875" y="3153719"/>
                </a:lnTo>
                <a:lnTo>
                  <a:pt x="911900" y="3126824"/>
                </a:lnTo>
                <a:lnTo>
                  <a:pt x="872322" y="3099407"/>
                </a:lnTo>
                <a:lnTo>
                  <a:pt x="833148" y="3071472"/>
                </a:lnTo>
                <a:lnTo>
                  <a:pt x="794383" y="3043025"/>
                </a:lnTo>
                <a:lnTo>
                  <a:pt x="756031" y="3014070"/>
                </a:lnTo>
                <a:lnTo>
                  <a:pt x="718098" y="2984612"/>
                </a:lnTo>
                <a:lnTo>
                  <a:pt x="680589" y="2954658"/>
                </a:lnTo>
                <a:lnTo>
                  <a:pt x="643510" y="2924211"/>
                </a:lnTo>
                <a:lnTo>
                  <a:pt x="606864" y="2893277"/>
                </a:lnTo>
                <a:lnTo>
                  <a:pt x="570659" y="2861861"/>
                </a:lnTo>
                <a:lnTo>
                  <a:pt x="534898" y="2829968"/>
                </a:lnTo>
                <a:lnTo>
                  <a:pt x="499586" y="2797602"/>
                </a:lnTo>
                <a:lnTo>
                  <a:pt x="464730" y="2764770"/>
                </a:lnTo>
                <a:lnTo>
                  <a:pt x="430334" y="2731476"/>
                </a:lnTo>
                <a:lnTo>
                  <a:pt x="396403" y="2697726"/>
                </a:lnTo>
                <a:lnTo>
                  <a:pt x="362943" y="2663523"/>
                </a:lnTo>
                <a:lnTo>
                  <a:pt x="329959" y="2628874"/>
                </a:lnTo>
                <a:lnTo>
                  <a:pt x="297455" y="2593784"/>
                </a:lnTo>
                <a:lnTo>
                  <a:pt x="265437" y="2558257"/>
                </a:lnTo>
                <a:lnTo>
                  <a:pt x="233911" y="2522298"/>
                </a:lnTo>
                <a:lnTo>
                  <a:pt x="202881" y="2485913"/>
                </a:lnTo>
                <a:lnTo>
                  <a:pt x="172352" y="2449107"/>
                </a:lnTo>
                <a:lnTo>
                  <a:pt x="142330" y="2411884"/>
                </a:lnTo>
                <a:lnTo>
                  <a:pt x="112819" y="2374251"/>
                </a:lnTo>
                <a:lnTo>
                  <a:pt x="83826" y="2336211"/>
                </a:lnTo>
                <a:lnTo>
                  <a:pt x="55355" y="2297770"/>
                </a:lnTo>
                <a:lnTo>
                  <a:pt x="27411" y="2258933"/>
                </a:lnTo>
                <a:lnTo>
                  <a:pt x="0" y="2219705"/>
                </a:lnTo>
                <a:close/>
              </a:path>
              <a:path w="6758940" h="4549140">
                <a:moveTo>
                  <a:pt x="6758863" y="0"/>
                </a:moveTo>
                <a:lnTo>
                  <a:pt x="6434442" y="0"/>
                </a:lnTo>
                <a:lnTo>
                  <a:pt x="6438045" y="47177"/>
                </a:lnTo>
                <a:lnTo>
                  <a:pt x="6441002" y="94526"/>
                </a:lnTo>
                <a:lnTo>
                  <a:pt x="6443310" y="142043"/>
                </a:lnTo>
                <a:lnTo>
                  <a:pt x="6444963" y="189724"/>
                </a:lnTo>
                <a:lnTo>
                  <a:pt x="6445958" y="237568"/>
                </a:lnTo>
                <a:lnTo>
                  <a:pt x="6446291" y="285572"/>
                </a:lnTo>
                <a:lnTo>
                  <a:pt x="6445957" y="333650"/>
                </a:lnTo>
                <a:lnTo>
                  <a:pt x="6444960" y="381571"/>
                </a:lnTo>
                <a:lnTo>
                  <a:pt x="6443302" y="429331"/>
                </a:lnTo>
                <a:lnTo>
                  <a:pt x="6440989" y="476924"/>
                </a:lnTo>
                <a:lnTo>
                  <a:pt x="6438024" y="524347"/>
                </a:lnTo>
                <a:lnTo>
                  <a:pt x="6434412" y="571596"/>
                </a:lnTo>
                <a:lnTo>
                  <a:pt x="6430158" y="618667"/>
                </a:lnTo>
                <a:lnTo>
                  <a:pt x="6425265" y="665554"/>
                </a:lnTo>
                <a:lnTo>
                  <a:pt x="6419738" y="712255"/>
                </a:lnTo>
                <a:lnTo>
                  <a:pt x="6413582" y="758764"/>
                </a:lnTo>
                <a:lnTo>
                  <a:pt x="6406800" y="805078"/>
                </a:lnTo>
                <a:lnTo>
                  <a:pt x="6399397" y="851192"/>
                </a:lnTo>
                <a:lnTo>
                  <a:pt x="6391377" y="897102"/>
                </a:lnTo>
                <a:lnTo>
                  <a:pt x="6382744" y="942803"/>
                </a:lnTo>
                <a:lnTo>
                  <a:pt x="6373503" y="988293"/>
                </a:lnTo>
                <a:lnTo>
                  <a:pt x="6363658" y="1033566"/>
                </a:lnTo>
                <a:lnTo>
                  <a:pt x="6353214" y="1078618"/>
                </a:lnTo>
                <a:lnTo>
                  <a:pt x="6342174" y="1123445"/>
                </a:lnTo>
                <a:lnTo>
                  <a:pt x="6330543" y="1168042"/>
                </a:lnTo>
                <a:lnTo>
                  <a:pt x="6318326" y="1212406"/>
                </a:lnTo>
                <a:lnTo>
                  <a:pt x="6305526" y="1256533"/>
                </a:lnTo>
                <a:lnTo>
                  <a:pt x="6292147" y="1300417"/>
                </a:lnTo>
                <a:lnTo>
                  <a:pt x="6278196" y="1344055"/>
                </a:lnTo>
                <a:lnTo>
                  <a:pt x="6263674" y="1387443"/>
                </a:lnTo>
                <a:lnTo>
                  <a:pt x="6248588" y="1430576"/>
                </a:lnTo>
                <a:lnTo>
                  <a:pt x="6232940" y="1473450"/>
                </a:lnTo>
                <a:lnTo>
                  <a:pt x="6216736" y="1516061"/>
                </a:lnTo>
                <a:lnTo>
                  <a:pt x="6199980" y="1558405"/>
                </a:lnTo>
                <a:lnTo>
                  <a:pt x="6182675" y="1600477"/>
                </a:lnTo>
                <a:lnTo>
                  <a:pt x="6164827" y="1642273"/>
                </a:lnTo>
                <a:lnTo>
                  <a:pt x="6146440" y="1683790"/>
                </a:lnTo>
                <a:lnTo>
                  <a:pt x="6127518" y="1725022"/>
                </a:lnTo>
                <a:lnTo>
                  <a:pt x="6108065" y="1765965"/>
                </a:lnTo>
                <a:lnTo>
                  <a:pt x="6088085" y="1806616"/>
                </a:lnTo>
                <a:lnTo>
                  <a:pt x="6067583" y="1846970"/>
                </a:lnTo>
                <a:lnTo>
                  <a:pt x="6046564" y="1887023"/>
                </a:lnTo>
                <a:lnTo>
                  <a:pt x="6025031" y="1926771"/>
                </a:lnTo>
                <a:lnTo>
                  <a:pt x="6002989" y="1966209"/>
                </a:lnTo>
                <a:lnTo>
                  <a:pt x="5980441" y="2005333"/>
                </a:lnTo>
                <a:lnTo>
                  <a:pt x="5957394" y="2044139"/>
                </a:lnTo>
                <a:lnTo>
                  <a:pt x="5933850" y="2082623"/>
                </a:lnTo>
                <a:lnTo>
                  <a:pt x="5909814" y="2120780"/>
                </a:lnTo>
                <a:lnTo>
                  <a:pt x="5885290" y="2158607"/>
                </a:lnTo>
                <a:lnTo>
                  <a:pt x="5860283" y="2196099"/>
                </a:lnTo>
                <a:lnTo>
                  <a:pt x="5834796" y="2233251"/>
                </a:lnTo>
                <a:lnTo>
                  <a:pt x="5808835" y="2270060"/>
                </a:lnTo>
                <a:lnTo>
                  <a:pt x="5782404" y="2306522"/>
                </a:lnTo>
                <a:lnTo>
                  <a:pt x="5755506" y="2342631"/>
                </a:lnTo>
                <a:lnTo>
                  <a:pt x="5728147" y="2378385"/>
                </a:lnTo>
                <a:lnTo>
                  <a:pt x="5700330" y="2413778"/>
                </a:lnTo>
                <a:lnTo>
                  <a:pt x="5672060" y="2448807"/>
                </a:lnTo>
                <a:lnTo>
                  <a:pt x="5643341" y="2483467"/>
                </a:lnTo>
                <a:lnTo>
                  <a:pt x="5614177" y="2517754"/>
                </a:lnTo>
                <a:lnTo>
                  <a:pt x="5584573" y="2551664"/>
                </a:lnTo>
                <a:lnTo>
                  <a:pt x="5554532" y="2585192"/>
                </a:lnTo>
                <a:lnTo>
                  <a:pt x="5524061" y="2618335"/>
                </a:lnTo>
                <a:lnTo>
                  <a:pt x="5493161" y="2651087"/>
                </a:lnTo>
                <a:lnTo>
                  <a:pt x="5461839" y="2683446"/>
                </a:lnTo>
                <a:lnTo>
                  <a:pt x="5430098" y="2715407"/>
                </a:lnTo>
                <a:lnTo>
                  <a:pt x="5397942" y="2746964"/>
                </a:lnTo>
                <a:lnTo>
                  <a:pt x="5365376" y="2778115"/>
                </a:lnTo>
                <a:lnTo>
                  <a:pt x="5332404" y="2808856"/>
                </a:lnTo>
                <a:lnTo>
                  <a:pt x="5299031" y="2839180"/>
                </a:lnTo>
                <a:lnTo>
                  <a:pt x="5265261" y="2869086"/>
                </a:lnTo>
                <a:lnTo>
                  <a:pt x="5231097" y="2898567"/>
                </a:lnTo>
                <a:lnTo>
                  <a:pt x="5196545" y="2927621"/>
                </a:lnTo>
                <a:lnTo>
                  <a:pt x="5161608" y="2956243"/>
                </a:lnTo>
                <a:lnTo>
                  <a:pt x="5126292" y="2984428"/>
                </a:lnTo>
                <a:lnTo>
                  <a:pt x="5090600" y="3012173"/>
                </a:lnTo>
                <a:lnTo>
                  <a:pt x="5054536" y="3039472"/>
                </a:lnTo>
                <a:lnTo>
                  <a:pt x="5018105" y="3066323"/>
                </a:lnTo>
                <a:lnTo>
                  <a:pt x="4981311" y="3092721"/>
                </a:lnTo>
                <a:lnTo>
                  <a:pt x="4944159" y="3118661"/>
                </a:lnTo>
                <a:lnTo>
                  <a:pt x="4906653" y="3144139"/>
                </a:lnTo>
                <a:lnTo>
                  <a:pt x="4868796" y="3169151"/>
                </a:lnTo>
                <a:lnTo>
                  <a:pt x="4830595" y="3193694"/>
                </a:lnTo>
                <a:lnTo>
                  <a:pt x="4792051" y="3217761"/>
                </a:lnTo>
                <a:lnTo>
                  <a:pt x="4753171" y="3241351"/>
                </a:lnTo>
                <a:lnTo>
                  <a:pt x="4713958" y="3264457"/>
                </a:lnTo>
                <a:lnTo>
                  <a:pt x="4674417" y="3287076"/>
                </a:lnTo>
                <a:lnTo>
                  <a:pt x="4634552" y="3309204"/>
                </a:lnTo>
                <a:lnTo>
                  <a:pt x="4594367" y="3330837"/>
                </a:lnTo>
                <a:lnTo>
                  <a:pt x="4553866" y="3351969"/>
                </a:lnTo>
                <a:lnTo>
                  <a:pt x="4513055" y="3372598"/>
                </a:lnTo>
                <a:lnTo>
                  <a:pt x="4471936" y="3392719"/>
                </a:lnTo>
                <a:lnTo>
                  <a:pt x="4430515" y="3412327"/>
                </a:lnTo>
                <a:lnTo>
                  <a:pt x="4388796" y="3431418"/>
                </a:lnTo>
                <a:lnTo>
                  <a:pt x="4346783" y="3449989"/>
                </a:lnTo>
                <a:lnTo>
                  <a:pt x="4304480" y="3468034"/>
                </a:lnTo>
                <a:lnTo>
                  <a:pt x="4261892" y="3485550"/>
                </a:lnTo>
                <a:lnTo>
                  <a:pt x="4219023" y="3502533"/>
                </a:lnTo>
                <a:lnTo>
                  <a:pt x="4175877" y="3518978"/>
                </a:lnTo>
                <a:lnTo>
                  <a:pt x="4132459" y="3534880"/>
                </a:lnTo>
                <a:lnTo>
                  <a:pt x="4088772" y="3550237"/>
                </a:lnTo>
                <a:lnTo>
                  <a:pt x="4044822" y="3565043"/>
                </a:lnTo>
                <a:lnTo>
                  <a:pt x="4000612" y="3579294"/>
                </a:lnTo>
                <a:lnTo>
                  <a:pt x="3956148" y="3592987"/>
                </a:lnTo>
                <a:lnTo>
                  <a:pt x="3911432" y="3606116"/>
                </a:lnTo>
                <a:lnTo>
                  <a:pt x="3866470" y="3618678"/>
                </a:lnTo>
                <a:lnTo>
                  <a:pt x="3821265" y="3630669"/>
                </a:lnTo>
                <a:lnTo>
                  <a:pt x="3775823" y="3642083"/>
                </a:lnTo>
                <a:lnTo>
                  <a:pt x="3730040" y="3652942"/>
                </a:lnTo>
                <a:lnTo>
                  <a:pt x="3684242" y="3663168"/>
                </a:lnTo>
                <a:lnTo>
                  <a:pt x="3638111" y="3672830"/>
                </a:lnTo>
                <a:lnTo>
                  <a:pt x="3591760" y="3681899"/>
                </a:lnTo>
                <a:lnTo>
                  <a:pt x="3545193" y="3690371"/>
                </a:lnTo>
                <a:lnTo>
                  <a:pt x="3498413" y="3698242"/>
                </a:lnTo>
                <a:lnTo>
                  <a:pt x="3451425" y="3705508"/>
                </a:lnTo>
                <a:lnTo>
                  <a:pt x="3404234" y="3712163"/>
                </a:lnTo>
                <a:lnTo>
                  <a:pt x="3356844" y="3718206"/>
                </a:lnTo>
                <a:lnTo>
                  <a:pt x="3309259" y="3723630"/>
                </a:lnTo>
                <a:lnTo>
                  <a:pt x="3261483" y="3728431"/>
                </a:lnTo>
                <a:lnTo>
                  <a:pt x="3213521" y="3732607"/>
                </a:lnTo>
                <a:lnTo>
                  <a:pt x="3165378" y="3736151"/>
                </a:lnTo>
                <a:lnTo>
                  <a:pt x="3117056" y="3739061"/>
                </a:lnTo>
                <a:lnTo>
                  <a:pt x="3068561" y="3741331"/>
                </a:lnTo>
                <a:lnTo>
                  <a:pt x="3019897" y="3742958"/>
                </a:lnTo>
                <a:lnTo>
                  <a:pt x="2971068" y="3743937"/>
                </a:lnTo>
                <a:lnTo>
                  <a:pt x="2922079" y="3744264"/>
                </a:lnTo>
                <a:lnTo>
                  <a:pt x="6758863" y="3744264"/>
                </a:lnTo>
                <a:lnTo>
                  <a:pt x="6758863" y="0"/>
                </a:lnTo>
                <a:close/>
              </a:path>
            </a:pathLst>
          </a:custGeom>
          <a:solidFill>
            <a:srgbClr val="92B7E1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882816" y="2692"/>
            <a:ext cx="5974051" cy="4008601"/>
          </a:xfrm>
          <a:custGeom>
            <a:avLst/>
            <a:gdLst/>
            <a:ahLst/>
            <a:cxnLst/>
            <a:rect l="l" t="t" r="r" b="b"/>
            <a:pathLst>
              <a:path w="5896609" h="3746500">
                <a:moveTo>
                  <a:pt x="2429182" y="3733800"/>
                </a:moveTo>
                <a:lnTo>
                  <a:pt x="1755249" y="3733800"/>
                </a:lnTo>
                <a:lnTo>
                  <a:pt x="1803199" y="3746500"/>
                </a:lnTo>
                <a:lnTo>
                  <a:pt x="2381036" y="3746500"/>
                </a:lnTo>
                <a:lnTo>
                  <a:pt x="2429182" y="3733800"/>
                </a:lnTo>
                <a:close/>
              </a:path>
              <a:path w="5896609" h="3746500">
                <a:moveTo>
                  <a:pt x="2573392" y="3721100"/>
                </a:moveTo>
                <a:lnTo>
                  <a:pt x="1611809" y="3721100"/>
                </a:lnTo>
                <a:lnTo>
                  <a:pt x="1659547" y="3733800"/>
                </a:lnTo>
                <a:lnTo>
                  <a:pt x="2525367" y="3733800"/>
                </a:lnTo>
                <a:lnTo>
                  <a:pt x="2573392" y="3721100"/>
                </a:lnTo>
                <a:close/>
              </a:path>
              <a:path w="5896609" h="3746500">
                <a:moveTo>
                  <a:pt x="2669272" y="3708400"/>
                </a:moveTo>
                <a:lnTo>
                  <a:pt x="1516593" y="3708400"/>
                </a:lnTo>
                <a:lnTo>
                  <a:pt x="1564155" y="3721100"/>
                </a:lnTo>
                <a:lnTo>
                  <a:pt x="2621362" y="3721100"/>
                </a:lnTo>
                <a:lnTo>
                  <a:pt x="2669272" y="3708400"/>
                </a:lnTo>
                <a:close/>
              </a:path>
              <a:path w="5896609" h="3746500">
                <a:moveTo>
                  <a:pt x="1520775" y="3683000"/>
                </a:moveTo>
                <a:lnTo>
                  <a:pt x="1374525" y="3683000"/>
                </a:lnTo>
                <a:lnTo>
                  <a:pt x="1469130" y="3708400"/>
                </a:lnTo>
                <a:lnTo>
                  <a:pt x="1668536" y="3708400"/>
                </a:lnTo>
                <a:lnTo>
                  <a:pt x="1619229" y="3695700"/>
                </a:lnTo>
                <a:lnTo>
                  <a:pt x="1569972" y="3695700"/>
                </a:lnTo>
                <a:lnTo>
                  <a:pt x="1520775" y="3683000"/>
                </a:lnTo>
                <a:close/>
              </a:path>
              <a:path w="5896609" h="3746500">
                <a:moveTo>
                  <a:pt x="2812563" y="3683000"/>
                </a:moveTo>
                <a:lnTo>
                  <a:pt x="2363370" y="3683000"/>
                </a:lnTo>
                <a:lnTo>
                  <a:pt x="2313207" y="3695700"/>
                </a:lnTo>
                <a:lnTo>
                  <a:pt x="2212579" y="3695700"/>
                </a:lnTo>
                <a:lnTo>
                  <a:pt x="2162136" y="3708400"/>
                </a:lnTo>
                <a:lnTo>
                  <a:pt x="2717113" y="3708400"/>
                </a:lnTo>
                <a:lnTo>
                  <a:pt x="2812563" y="3683000"/>
                </a:lnTo>
                <a:close/>
              </a:path>
              <a:path w="5896609" h="3746500">
                <a:moveTo>
                  <a:pt x="781831" y="3522477"/>
                </a:moveTo>
                <a:lnTo>
                  <a:pt x="818849" y="3543300"/>
                </a:lnTo>
                <a:lnTo>
                  <a:pt x="1327398" y="3683000"/>
                </a:lnTo>
                <a:lnTo>
                  <a:pt x="1471647" y="3683000"/>
                </a:lnTo>
                <a:lnTo>
                  <a:pt x="1422600" y="3670300"/>
                </a:lnTo>
                <a:lnTo>
                  <a:pt x="1373642" y="3670300"/>
                </a:lnTo>
                <a:lnTo>
                  <a:pt x="1276037" y="3644900"/>
                </a:lnTo>
                <a:lnTo>
                  <a:pt x="1227409" y="3644900"/>
                </a:lnTo>
                <a:lnTo>
                  <a:pt x="796820" y="3530600"/>
                </a:lnTo>
                <a:lnTo>
                  <a:pt x="781831" y="3522477"/>
                </a:lnTo>
                <a:close/>
              </a:path>
              <a:path w="5896609" h="3746500">
                <a:moveTo>
                  <a:pt x="5896622" y="0"/>
                </a:moveTo>
                <a:lnTo>
                  <a:pt x="5323561" y="0"/>
                </a:lnTo>
                <a:lnTo>
                  <a:pt x="5324999" y="50800"/>
                </a:lnTo>
                <a:lnTo>
                  <a:pt x="5325879" y="114300"/>
                </a:lnTo>
                <a:lnTo>
                  <a:pt x="5326190" y="165100"/>
                </a:lnTo>
                <a:lnTo>
                  <a:pt x="5325929" y="215900"/>
                </a:lnTo>
                <a:lnTo>
                  <a:pt x="5325092" y="266700"/>
                </a:lnTo>
                <a:lnTo>
                  <a:pt x="5323678" y="317500"/>
                </a:lnTo>
                <a:lnTo>
                  <a:pt x="5321683" y="368300"/>
                </a:lnTo>
                <a:lnTo>
                  <a:pt x="5319103" y="419100"/>
                </a:lnTo>
                <a:lnTo>
                  <a:pt x="5315936" y="482600"/>
                </a:lnTo>
                <a:lnTo>
                  <a:pt x="5312180" y="533400"/>
                </a:lnTo>
                <a:lnTo>
                  <a:pt x="5307830" y="584200"/>
                </a:lnTo>
                <a:lnTo>
                  <a:pt x="5302884" y="635000"/>
                </a:lnTo>
                <a:lnTo>
                  <a:pt x="5297339" y="685800"/>
                </a:lnTo>
                <a:lnTo>
                  <a:pt x="5291192" y="736600"/>
                </a:lnTo>
                <a:lnTo>
                  <a:pt x="5284440" y="787400"/>
                </a:lnTo>
                <a:lnTo>
                  <a:pt x="5277080" y="838200"/>
                </a:lnTo>
                <a:lnTo>
                  <a:pt x="5269108" y="889000"/>
                </a:lnTo>
                <a:lnTo>
                  <a:pt x="5260523" y="952500"/>
                </a:lnTo>
                <a:lnTo>
                  <a:pt x="5251320" y="990600"/>
                </a:lnTo>
                <a:lnTo>
                  <a:pt x="5241498" y="1041400"/>
                </a:lnTo>
                <a:lnTo>
                  <a:pt x="5231052" y="1092200"/>
                </a:lnTo>
                <a:lnTo>
                  <a:pt x="5219981" y="1143000"/>
                </a:lnTo>
                <a:lnTo>
                  <a:pt x="5208280" y="1193800"/>
                </a:lnTo>
                <a:lnTo>
                  <a:pt x="5195947" y="1244600"/>
                </a:lnTo>
                <a:lnTo>
                  <a:pt x="5182979" y="1282700"/>
                </a:lnTo>
                <a:lnTo>
                  <a:pt x="5169373" y="1333500"/>
                </a:lnTo>
                <a:lnTo>
                  <a:pt x="5155127" y="1384300"/>
                </a:lnTo>
                <a:lnTo>
                  <a:pt x="5140236" y="1422400"/>
                </a:lnTo>
                <a:lnTo>
                  <a:pt x="5124020" y="1473200"/>
                </a:lnTo>
                <a:lnTo>
                  <a:pt x="5107080" y="1524000"/>
                </a:lnTo>
                <a:lnTo>
                  <a:pt x="5089420" y="1562100"/>
                </a:lnTo>
                <a:lnTo>
                  <a:pt x="5071044" y="1612900"/>
                </a:lnTo>
                <a:lnTo>
                  <a:pt x="5051957" y="1663700"/>
                </a:lnTo>
                <a:lnTo>
                  <a:pt x="5032162" y="1701800"/>
                </a:lnTo>
                <a:lnTo>
                  <a:pt x="5011664" y="1752600"/>
                </a:lnTo>
                <a:lnTo>
                  <a:pt x="4990468" y="1790700"/>
                </a:lnTo>
                <a:lnTo>
                  <a:pt x="4968577" y="1841500"/>
                </a:lnTo>
                <a:lnTo>
                  <a:pt x="4945997" y="1879600"/>
                </a:lnTo>
                <a:lnTo>
                  <a:pt x="4922731" y="1930400"/>
                </a:lnTo>
                <a:lnTo>
                  <a:pt x="4898784" y="1968500"/>
                </a:lnTo>
                <a:lnTo>
                  <a:pt x="4874160" y="2019300"/>
                </a:lnTo>
                <a:lnTo>
                  <a:pt x="4848863" y="2057400"/>
                </a:lnTo>
                <a:lnTo>
                  <a:pt x="4822899" y="2108200"/>
                </a:lnTo>
                <a:lnTo>
                  <a:pt x="4796270" y="2146300"/>
                </a:lnTo>
                <a:lnTo>
                  <a:pt x="4768982" y="2184400"/>
                </a:lnTo>
                <a:lnTo>
                  <a:pt x="4741039" y="2235200"/>
                </a:lnTo>
                <a:lnTo>
                  <a:pt x="4712445" y="2273300"/>
                </a:lnTo>
                <a:lnTo>
                  <a:pt x="4683205" y="2311400"/>
                </a:lnTo>
                <a:lnTo>
                  <a:pt x="4653323" y="2349500"/>
                </a:lnTo>
                <a:lnTo>
                  <a:pt x="4622802" y="2400300"/>
                </a:lnTo>
                <a:lnTo>
                  <a:pt x="4591649" y="2438400"/>
                </a:lnTo>
                <a:lnTo>
                  <a:pt x="4559866" y="2476500"/>
                </a:lnTo>
                <a:lnTo>
                  <a:pt x="4527458" y="2514600"/>
                </a:lnTo>
                <a:lnTo>
                  <a:pt x="4494430" y="2552700"/>
                </a:lnTo>
                <a:lnTo>
                  <a:pt x="4460786" y="2590800"/>
                </a:lnTo>
                <a:lnTo>
                  <a:pt x="4426530" y="2628900"/>
                </a:lnTo>
                <a:lnTo>
                  <a:pt x="4391667" y="2667000"/>
                </a:lnTo>
                <a:lnTo>
                  <a:pt x="4356201" y="2705100"/>
                </a:lnTo>
                <a:lnTo>
                  <a:pt x="4320136" y="2743200"/>
                </a:lnTo>
                <a:lnTo>
                  <a:pt x="4283477" y="2781300"/>
                </a:lnTo>
                <a:lnTo>
                  <a:pt x="4246227" y="2806700"/>
                </a:lnTo>
                <a:lnTo>
                  <a:pt x="4208392" y="2844800"/>
                </a:lnTo>
                <a:lnTo>
                  <a:pt x="4169976" y="2882900"/>
                </a:lnTo>
                <a:lnTo>
                  <a:pt x="4130982" y="2908300"/>
                </a:lnTo>
                <a:lnTo>
                  <a:pt x="4091416" y="2946400"/>
                </a:lnTo>
                <a:lnTo>
                  <a:pt x="4051282" y="2984500"/>
                </a:lnTo>
                <a:lnTo>
                  <a:pt x="4010583" y="3009900"/>
                </a:lnTo>
                <a:lnTo>
                  <a:pt x="3971225" y="3048000"/>
                </a:lnTo>
                <a:lnTo>
                  <a:pt x="3891062" y="3098800"/>
                </a:lnTo>
                <a:lnTo>
                  <a:pt x="3809041" y="3149600"/>
                </a:lnTo>
                <a:lnTo>
                  <a:pt x="3767359" y="3187700"/>
                </a:lnTo>
                <a:lnTo>
                  <a:pt x="3682709" y="3238500"/>
                </a:lnTo>
                <a:lnTo>
                  <a:pt x="3552673" y="3314700"/>
                </a:lnTo>
                <a:lnTo>
                  <a:pt x="3508554" y="3327400"/>
                </a:lnTo>
                <a:lnTo>
                  <a:pt x="3374025" y="3403600"/>
                </a:lnTo>
                <a:lnTo>
                  <a:pt x="3328493" y="3416300"/>
                </a:lnTo>
                <a:lnTo>
                  <a:pt x="3282634" y="3441700"/>
                </a:lnTo>
                <a:lnTo>
                  <a:pt x="3236460" y="3454400"/>
                </a:lnTo>
                <a:lnTo>
                  <a:pt x="3189980" y="3479800"/>
                </a:lnTo>
                <a:lnTo>
                  <a:pt x="3096146" y="3505200"/>
                </a:lnTo>
                <a:lnTo>
                  <a:pt x="3048813" y="3530600"/>
                </a:lnTo>
                <a:lnTo>
                  <a:pt x="2562773" y="3657600"/>
                </a:lnTo>
                <a:lnTo>
                  <a:pt x="2513131" y="3657600"/>
                </a:lnTo>
                <a:lnTo>
                  <a:pt x="2413419" y="3683000"/>
                </a:lnTo>
                <a:lnTo>
                  <a:pt x="2860158" y="3683000"/>
                </a:lnTo>
                <a:lnTo>
                  <a:pt x="3375847" y="3543300"/>
                </a:lnTo>
                <a:lnTo>
                  <a:pt x="3421833" y="3517900"/>
                </a:lnTo>
                <a:lnTo>
                  <a:pt x="3513261" y="3492500"/>
                </a:lnTo>
                <a:lnTo>
                  <a:pt x="3558689" y="3467100"/>
                </a:lnTo>
                <a:lnTo>
                  <a:pt x="3603917" y="3454400"/>
                </a:lnTo>
                <a:lnTo>
                  <a:pt x="3648938" y="3429000"/>
                </a:lnTo>
                <a:lnTo>
                  <a:pt x="3693745" y="3416300"/>
                </a:lnTo>
                <a:lnTo>
                  <a:pt x="3738331" y="3390900"/>
                </a:lnTo>
                <a:lnTo>
                  <a:pt x="3782690" y="3378200"/>
                </a:lnTo>
                <a:lnTo>
                  <a:pt x="3914330" y="3302000"/>
                </a:lnTo>
                <a:lnTo>
                  <a:pt x="3957709" y="3289300"/>
                </a:lnTo>
                <a:lnTo>
                  <a:pt x="4212709" y="3136900"/>
                </a:lnTo>
                <a:lnTo>
                  <a:pt x="4254358" y="3098800"/>
                </a:lnTo>
                <a:lnTo>
                  <a:pt x="4417815" y="2997200"/>
                </a:lnTo>
                <a:lnTo>
                  <a:pt x="4457850" y="2959100"/>
                </a:lnTo>
                <a:lnTo>
                  <a:pt x="4497535" y="2933700"/>
                </a:lnTo>
                <a:lnTo>
                  <a:pt x="4536863" y="2895600"/>
                </a:lnTo>
                <a:lnTo>
                  <a:pt x="4575823" y="2870200"/>
                </a:lnTo>
                <a:lnTo>
                  <a:pt x="4614408" y="2832100"/>
                </a:lnTo>
                <a:lnTo>
                  <a:pt x="4652608" y="2806700"/>
                </a:lnTo>
                <a:lnTo>
                  <a:pt x="4690415" y="2768600"/>
                </a:lnTo>
                <a:lnTo>
                  <a:pt x="4727821" y="2743200"/>
                </a:lnTo>
                <a:lnTo>
                  <a:pt x="4764815" y="2705100"/>
                </a:lnTo>
                <a:lnTo>
                  <a:pt x="4801390" y="2667000"/>
                </a:lnTo>
                <a:lnTo>
                  <a:pt x="4837537" y="2628900"/>
                </a:lnTo>
                <a:lnTo>
                  <a:pt x="4873246" y="2603500"/>
                </a:lnTo>
                <a:lnTo>
                  <a:pt x="4908510" y="2565400"/>
                </a:lnTo>
                <a:lnTo>
                  <a:pt x="4943318" y="2527300"/>
                </a:lnTo>
                <a:lnTo>
                  <a:pt x="4977664" y="2489200"/>
                </a:lnTo>
                <a:lnTo>
                  <a:pt x="5011537" y="2451100"/>
                </a:lnTo>
                <a:lnTo>
                  <a:pt x="5044929" y="2413000"/>
                </a:lnTo>
                <a:lnTo>
                  <a:pt x="5077832" y="2374900"/>
                </a:lnTo>
                <a:lnTo>
                  <a:pt x="5110236" y="2336800"/>
                </a:lnTo>
                <a:lnTo>
                  <a:pt x="5142132" y="2298700"/>
                </a:lnTo>
                <a:lnTo>
                  <a:pt x="5173513" y="2260600"/>
                </a:lnTo>
                <a:lnTo>
                  <a:pt x="5204368" y="2222500"/>
                </a:lnTo>
                <a:lnTo>
                  <a:pt x="5234690" y="2171700"/>
                </a:lnTo>
                <a:lnTo>
                  <a:pt x="5264470" y="2133600"/>
                </a:lnTo>
                <a:lnTo>
                  <a:pt x="5293698" y="2095500"/>
                </a:lnTo>
                <a:lnTo>
                  <a:pt x="5322366" y="2044700"/>
                </a:lnTo>
                <a:lnTo>
                  <a:pt x="5350465" y="2006600"/>
                </a:lnTo>
                <a:lnTo>
                  <a:pt x="5377987" y="1968500"/>
                </a:lnTo>
                <a:lnTo>
                  <a:pt x="5404923" y="1917700"/>
                </a:lnTo>
                <a:lnTo>
                  <a:pt x="5431263" y="1879600"/>
                </a:lnTo>
                <a:lnTo>
                  <a:pt x="5456999" y="1828800"/>
                </a:lnTo>
                <a:lnTo>
                  <a:pt x="5482123" y="1790700"/>
                </a:lnTo>
                <a:lnTo>
                  <a:pt x="5506625" y="1739900"/>
                </a:lnTo>
                <a:lnTo>
                  <a:pt x="5530497" y="1701800"/>
                </a:lnTo>
                <a:lnTo>
                  <a:pt x="5553730" y="1651000"/>
                </a:lnTo>
                <a:lnTo>
                  <a:pt x="5576316" y="1600200"/>
                </a:lnTo>
                <a:lnTo>
                  <a:pt x="5596641" y="1562100"/>
                </a:lnTo>
                <a:lnTo>
                  <a:pt x="5616369" y="1524000"/>
                </a:lnTo>
                <a:lnTo>
                  <a:pt x="5635498" y="1473200"/>
                </a:lnTo>
                <a:lnTo>
                  <a:pt x="5654026" y="1435100"/>
                </a:lnTo>
                <a:lnTo>
                  <a:pt x="5671949" y="1384300"/>
                </a:lnTo>
                <a:lnTo>
                  <a:pt x="5689264" y="1346200"/>
                </a:lnTo>
                <a:lnTo>
                  <a:pt x="5705971" y="1295400"/>
                </a:lnTo>
                <a:lnTo>
                  <a:pt x="5722065" y="1244600"/>
                </a:lnTo>
                <a:lnTo>
                  <a:pt x="5737545" y="1206500"/>
                </a:lnTo>
                <a:lnTo>
                  <a:pt x="5752407" y="1155700"/>
                </a:lnTo>
                <a:lnTo>
                  <a:pt x="5766650" y="1104900"/>
                </a:lnTo>
                <a:lnTo>
                  <a:pt x="5780270" y="1054100"/>
                </a:lnTo>
                <a:lnTo>
                  <a:pt x="5793266" y="1016000"/>
                </a:lnTo>
                <a:lnTo>
                  <a:pt x="5805634" y="965200"/>
                </a:lnTo>
                <a:lnTo>
                  <a:pt x="5817373" y="914400"/>
                </a:lnTo>
                <a:lnTo>
                  <a:pt x="5828479" y="863600"/>
                </a:lnTo>
                <a:lnTo>
                  <a:pt x="5838950" y="812800"/>
                </a:lnTo>
                <a:lnTo>
                  <a:pt x="5848783" y="762000"/>
                </a:lnTo>
                <a:lnTo>
                  <a:pt x="5857977" y="711200"/>
                </a:lnTo>
                <a:lnTo>
                  <a:pt x="5866528" y="660400"/>
                </a:lnTo>
                <a:lnTo>
                  <a:pt x="5874433" y="609600"/>
                </a:lnTo>
                <a:lnTo>
                  <a:pt x="5881691" y="558800"/>
                </a:lnTo>
                <a:lnTo>
                  <a:pt x="5888299" y="508000"/>
                </a:lnTo>
                <a:lnTo>
                  <a:pt x="5894254" y="457200"/>
                </a:lnTo>
                <a:lnTo>
                  <a:pt x="5896622" y="444500"/>
                </a:lnTo>
                <a:lnTo>
                  <a:pt x="5896622" y="0"/>
                </a:lnTo>
                <a:close/>
              </a:path>
              <a:path w="5896609" h="3746500">
                <a:moveTo>
                  <a:pt x="773045" y="3517717"/>
                </a:moveTo>
                <a:lnTo>
                  <a:pt x="781831" y="3522477"/>
                </a:lnTo>
                <a:lnTo>
                  <a:pt x="773693" y="3517900"/>
                </a:lnTo>
                <a:lnTo>
                  <a:pt x="773045" y="3517717"/>
                </a:lnTo>
                <a:close/>
              </a:path>
              <a:path w="5896609" h="3746500">
                <a:moveTo>
                  <a:pt x="666245" y="3482358"/>
                </a:moveTo>
                <a:lnTo>
                  <a:pt x="684016" y="3492500"/>
                </a:lnTo>
                <a:lnTo>
                  <a:pt x="773045" y="3517717"/>
                </a:lnTo>
                <a:lnTo>
                  <a:pt x="749945" y="3505200"/>
                </a:lnTo>
                <a:lnTo>
                  <a:pt x="666245" y="3482358"/>
                </a:lnTo>
                <a:close/>
              </a:path>
              <a:path w="5896609" h="3746500">
                <a:moveTo>
                  <a:pt x="627628" y="3463692"/>
                </a:moveTo>
                <a:lnTo>
                  <a:pt x="656897" y="3479800"/>
                </a:lnTo>
                <a:lnTo>
                  <a:pt x="666245" y="3482358"/>
                </a:lnTo>
                <a:lnTo>
                  <a:pt x="639508" y="3467100"/>
                </a:lnTo>
                <a:lnTo>
                  <a:pt x="627628" y="3463692"/>
                </a:lnTo>
                <a:close/>
              </a:path>
              <a:path w="5896609" h="3746500">
                <a:moveTo>
                  <a:pt x="580924" y="3446147"/>
                </a:moveTo>
                <a:lnTo>
                  <a:pt x="595232" y="3454400"/>
                </a:lnTo>
                <a:lnTo>
                  <a:pt x="627628" y="3463692"/>
                </a:lnTo>
                <a:lnTo>
                  <a:pt x="610743" y="3454400"/>
                </a:lnTo>
                <a:lnTo>
                  <a:pt x="580924" y="3446147"/>
                </a:lnTo>
                <a:close/>
              </a:path>
              <a:path w="5896609" h="3746500">
                <a:moveTo>
                  <a:pt x="532090" y="3423460"/>
                </a:moveTo>
                <a:lnTo>
                  <a:pt x="564850" y="3441700"/>
                </a:lnTo>
                <a:lnTo>
                  <a:pt x="580924" y="3446147"/>
                </a:lnTo>
                <a:lnTo>
                  <a:pt x="551192" y="3429000"/>
                </a:lnTo>
                <a:lnTo>
                  <a:pt x="532090" y="3423460"/>
                </a:lnTo>
                <a:close/>
              </a:path>
              <a:path w="5896609" h="3746500">
                <a:moveTo>
                  <a:pt x="496466" y="3409924"/>
                </a:moveTo>
                <a:lnTo>
                  <a:pt x="507396" y="3416300"/>
                </a:lnTo>
                <a:lnTo>
                  <a:pt x="532090" y="3423460"/>
                </a:lnTo>
                <a:lnTo>
                  <a:pt x="519228" y="3416300"/>
                </a:lnTo>
                <a:lnTo>
                  <a:pt x="496466" y="3409924"/>
                </a:lnTo>
                <a:close/>
              </a:path>
              <a:path w="5896609" h="3746500">
                <a:moveTo>
                  <a:pt x="437810" y="3383259"/>
                </a:moveTo>
                <a:lnTo>
                  <a:pt x="473887" y="3403600"/>
                </a:lnTo>
                <a:lnTo>
                  <a:pt x="496466" y="3409924"/>
                </a:lnTo>
                <a:lnTo>
                  <a:pt x="463851" y="3390900"/>
                </a:lnTo>
                <a:lnTo>
                  <a:pt x="437810" y="3383259"/>
                </a:lnTo>
                <a:close/>
              </a:path>
              <a:path w="5896609" h="3746500">
                <a:moveTo>
                  <a:pt x="0" y="3136900"/>
                </a:moveTo>
                <a:lnTo>
                  <a:pt x="41104" y="3162300"/>
                </a:lnTo>
                <a:lnTo>
                  <a:pt x="292320" y="3314700"/>
                </a:lnTo>
                <a:lnTo>
                  <a:pt x="334792" y="3327400"/>
                </a:lnTo>
                <a:lnTo>
                  <a:pt x="420564" y="3378200"/>
                </a:lnTo>
                <a:lnTo>
                  <a:pt x="437810" y="3383259"/>
                </a:lnTo>
                <a:lnTo>
                  <a:pt x="339646" y="3327400"/>
                </a:lnTo>
                <a:lnTo>
                  <a:pt x="295527" y="3314700"/>
                </a:lnTo>
                <a:lnTo>
                  <a:pt x="208292" y="3263900"/>
                </a:lnTo>
                <a:lnTo>
                  <a:pt x="41112" y="3162300"/>
                </a:lnTo>
                <a:lnTo>
                  <a:pt x="0" y="3136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882816" y="2696"/>
            <a:ext cx="5974695" cy="4008601"/>
          </a:xfrm>
          <a:custGeom>
            <a:avLst/>
            <a:gdLst/>
            <a:ahLst/>
            <a:cxnLst/>
            <a:rect l="l" t="t" r="r" b="b"/>
            <a:pathLst>
              <a:path w="5897245" h="3746500">
                <a:moveTo>
                  <a:pt x="2429177" y="3733800"/>
                </a:moveTo>
                <a:lnTo>
                  <a:pt x="1755245" y="3733800"/>
                </a:lnTo>
                <a:lnTo>
                  <a:pt x="1803195" y="3746500"/>
                </a:lnTo>
                <a:lnTo>
                  <a:pt x="2381031" y="3746500"/>
                </a:lnTo>
                <a:lnTo>
                  <a:pt x="2429177" y="3733800"/>
                </a:lnTo>
              </a:path>
              <a:path w="5897245" h="3746500">
                <a:moveTo>
                  <a:pt x="1755245" y="3733800"/>
                </a:moveTo>
                <a:lnTo>
                  <a:pt x="2429177" y="3733800"/>
                </a:lnTo>
              </a:path>
              <a:path w="5897245" h="3746500">
                <a:moveTo>
                  <a:pt x="2429177" y="3733800"/>
                </a:moveTo>
                <a:lnTo>
                  <a:pt x="1755245" y="3733800"/>
                </a:lnTo>
              </a:path>
              <a:path w="5897245" h="3746500">
                <a:moveTo>
                  <a:pt x="2573386" y="3721100"/>
                </a:moveTo>
                <a:lnTo>
                  <a:pt x="1611806" y="3721100"/>
                </a:lnTo>
                <a:lnTo>
                  <a:pt x="1659544" y="3733800"/>
                </a:lnTo>
                <a:lnTo>
                  <a:pt x="2525362" y="3733800"/>
                </a:lnTo>
                <a:lnTo>
                  <a:pt x="2573386" y="3721100"/>
                </a:lnTo>
              </a:path>
              <a:path w="5897245" h="3746500">
                <a:moveTo>
                  <a:pt x="1611806" y="3721100"/>
                </a:moveTo>
                <a:lnTo>
                  <a:pt x="2573386" y="3721100"/>
                </a:lnTo>
              </a:path>
              <a:path w="5897245" h="3746500">
                <a:moveTo>
                  <a:pt x="2573386" y="3721100"/>
                </a:moveTo>
                <a:lnTo>
                  <a:pt x="1611806" y="3721100"/>
                </a:lnTo>
              </a:path>
              <a:path w="5897245" h="3746500">
                <a:moveTo>
                  <a:pt x="2669266" y="3708400"/>
                </a:moveTo>
                <a:lnTo>
                  <a:pt x="1516590" y="3708400"/>
                </a:lnTo>
                <a:lnTo>
                  <a:pt x="1564152" y="3721100"/>
                </a:lnTo>
                <a:lnTo>
                  <a:pt x="2621357" y="3721100"/>
                </a:lnTo>
                <a:lnTo>
                  <a:pt x="2669266" y="3708400"/>
                </a:lnTo>
              </a:path>
              <a:path w="5897245" h="3746500">
                <a:moveTo>
                  <a:pt x="1516590" y="3708400"/>
                </a:moveTo>
                <a:lnTo>
                  <a:pt x="1668534" y="3708400"/>
                </a:lnTo>
              </a:path>
              <a:path w="5897245" h="3746500">
                <a:moveTo>
                  <a:pt x="2162136" y="3708400"/>
                </a:moveTo>
                <a:lnTo>
                  <a:pt x="2669266" y="3708400"/>
                </a:lnTo>
              </a:path>
              <a:path w="5897245" h="3746500">
                <a:moveTo>
                  <a:pt x="1668534" y="3708400"/>
                </a:moveTo>
                <a:lnTo>
                  <a:pt x="1516590" y="3708400"/>
                </a:lnTo>
              </a:path>
              <a:path w="5897245" h="3746500">
                <a:moveTo>
                  <a:pt x="1520772" y="3683000"/>
                </a:moveTo>
                <a:lnTo>
                  <a:pt x="1374522" y="3683000"/>
                </a:lnTo>
                <a:lnTo>
                  <a:pt x="1469127" y="3708400"/>
                </a:lnTo>
                <a:lnTo>
                  <a:pt x="1668534" y="3708400"/>
                </a:lnTo>
                <a:lnTo>
                  <a:pt x="1619227" y="3695700"/>
                </a:lnTo>
                <a:lnTo>
                  <a:pt x="1569970" y="3695700"/>
                </a:lnTo>
                <a:lnTo>
                  <a:pt x="1520772" y="3683000"/>
                </a:lnTo>
              </a:path>
              <a:path w="5897245" h="3746500">
                <a:moveTo>
                  <a:pt x="1374522" y="3683000"/>
                </a:moveTo>
                <a:lnTo>
                  <a:pt x="1471644" y="3683000"/>
                </a:lnTo>
              </a:path>
              <a:path w="5897245" h="3746500">
                <a:moveTo>
                  <a:pt x="2669266" y="3708400"/>
                </a:moveTo>
                <a:lnTo>
                  <a:pt x="2162136" y="3708400"/>
                </a:lnTo>
              </a:path>
              <a:path w="5897245" h="3746500">
                <a:moveTo>
                  <a:pt x="2812557" y="3683000"/>
                </a:moveTo>
                <a:lnTo>
                  <a:pt x="2363370" y="3683000"/>
                </a:lnTo>
                <a:lnTo>
                  <a:pt x="2313207" y="3695700"/>
                </a:lnTo>
                <a:lnTo>
                  <a:pt x="2212579" y="3695700"/>
                </a:lnTo>
                <a:lnTo>
                  <a:pt x="2162136" y="3708400"/>
                </a:lnTo>
                <a:lnTo>
                  <a:pt x="2717107" y="3708400"/>
                </a:lnTo>
                <a:lnTo>
                  <a:pt x="2812557" y="3683000"/>
                </a:lnTo>
              </a:path>
              <a:path w="5897245" h="3746500">
                <a:moveTo>
                  <a:pt x="2413419" y="3683000"/>
                </a:moveTo>
                <a:lnTo>
                  <a:pt x="2812557" y="3683000"/>
                </a:lnTo>
              </a:path>
              <a:path w="5897245" h="3746500">
                <a:moveTo>
                  <a:pt x="1471644" y="3683000"/>
                </a:moveTo>
                <a:lnTo>
                  <a:pt x="1374522" y="3683000"/>
                </a:lnTo>
              </a:path>
              <a:path w="5897245" h="3746500">
                <a:moveTo>
                  <a:pt x="781957" y="3522549"/>
                </a:moveTo>
                <a:lnTo>
                  <a:pt x="818848" y="3543300"/>
                </a:lnTo>
                <a:lnTo>
                  <a:pt x="1327395" y="3683000"/>
                </a:lnTo>
                <a:lnTo>
                  <a:pt x="1471644" y="3683000"/>
                </a:lnTo>
                <a:lnTo>
                  <a:pt x="1422597" y="3670300"/>
                </a:lnTo>
                <a:lnTo>
                  <a:pt x="1373639" y="3670300"/>
                </a:lnTo>
                <a:lnTo>
                  <a:pt x="1276033" y="3644900"/>
                </a:lnTo>
                <a:lnTo>
                  <a:pt x="1227405" y="3644900"/>
                </a:lnTo>
                <a:lnTo>
                  <a:pt x="796815" y="3530600"/>
                </a:lnTo>
                <a:lnTo>
                  <a:pt x="781957" y="3522549"/>
                </a:lnTo>
              </a:path>
              <a:path w="5897245" h="3746500">
                <a:moveTo>
                  <a:pt x="2812557" y="3683000"/>
                </a:moveTo>
                <a:lnTo>
                  <a:pt x="2413419" y="3683000"/>
                </a:lnTo>
              </a:path>
              <a:path w="5897245" h="3746500">
                <a:moveTo>
                  <a:pt x="5896622" y="0"/>
                </a:moveTo>
                <a:lnTo>
                  <a:pt x="5323560" y="0"/>
                </a:lnTo>
                <a:lnTo>
                  <a:pt x="5324962" y="50800"/>
                </a:lnTo>
                <a:lnTo>
                  <a:pt x="5325836" y="101600"/>
                </a:lnTo>
                <a:lnTo>
                  <a:pt x="5326181" y="152400"/>
                </a:lnTo>
                <a:lnTo>
                  <a:pt x="5325993" y="203200"/>
                </a:lnTo>
                <a:lnTo>
                  <a:pt x="5325269" y="254000"/>
                </a:lnTo>
                <a:lnTo>
                  <a:pt x="5324007" y="304800"/>
                </a:lnTo>
                <a:lnTo>
                  <a:pt x="5322204" y="355600"/>
                </a:lnTo>
                <a:lnTo>
                  <a:pt x="5319858" y="406400"/>
                </a:lnTo>
                <a:lnTo>
                  <a:pt x="5316966" y="457200"/>
                </a:lnTo>
                <a:lnTo>
                  <a:pt x="5313524" y="508000"/>
                </a:lnTo>
                <a:lnTo>
                  <a:pt x="5309531" y="558800"/>
                </a:lnTo>
                <a:lnTo>
                  <a:pt x="5304984" y="609600"/>
                </a:lnTo>
                <a:lnTo>
                  <a:pt x="5299879" y="660400"/>
                </a:lnTo>
                <a:lnTo>
                  <a:pt x="5294215" y="711200"/>
                </a:lnTo>
                <a:lnTo>
                  <a:pt x="5287988" y="762000"/>
                </a:lnTo>
                <a:lnTo>
                  <a:pt x="5281196" y="812800"/>
                </a:lnTo>
                <a:lnTo>
                  <a:pt x="5273836" y="863600"/>
                </a:lnTo>
                <a:lnTo>
                  <a:pt x="5265906" y="914400"/>
                </a:lnTo>
                <a:lnTo>
                  <a:pt x="5257402" y="965200"/>
                </a:lnTo>
                <a:lnTo>
                  <a:pt x="5248322" y="1016000"/>
                </a:lnTo>
                <a:lnTo>
                  <a:pt x="5238663" y="1054100"/>
                </a:lnTo>
                <a:lnTo>
                  <a:pt x="5228423" y="1104900"/>
                </a:lnTo>
                <a:lnTo>
                  <a:pt x="5217599" y="1155700"/>
                </a:lnTo>
                <a:lnTo>
                  <a:pt x="5206188" y="1206500"/>
                </a:lnTo>
                <a:lnTo>
                  <a:pt x="5194187" y="1244600"/>
                </a:lnTo>
                <a:lnTo>
                  <a:pt x="5181595" y="1295400"/>
                </a:lnTo>
                <a:lnTo>
                  <a:pt x="5168407" y="1333500"/>
                </a:lnTo>
                <a:lnTo>
                  <a:pt x="5154621" y="1384300"/>
                </a:lnTo>
                <a:lnTo>
                  <a:pt x="5140236" y="1422400"/>
                </a:lnTo>
                <a:lnTo>
                  <a:pt x="5124020" y="1473200"/>
                </a:lnTo>
                <a:lnTo>
                  <a:pt x="5107080" y="1524000"/>
                </a:lnTo>
                <a:lnTo>
                  <a:pt x="5089420" y="1562100"/>
                </a:lnTo>
                <a:lnTo>
                  <a:pt x="5071044" y="1612900"/>
                </a:lnTo>
                <a:lnTo>
                  <a:pt x="5051957" y="1663700"/>
                </a:lnTo>
                <a:lnTo>
                  <a:pt x="5032162" y="1701800"/>
                </a:lnTo>
                <a:lnTo>
                  <a:pt x="5011664" y="1752600"/>
                </a:lnTo>
                <a:lnTo>
                  <a:pt x="4990468" y="1790700"/>
                </a:lnTo>
                <a:lnTo>
                  <a:pt x="4968577" y="1841500"/>
                </a:lnTo>
                <a:lnTo>
                  <a:pt x="4945997" y="1879600"/>
                </a:lnTo>
                <a:lnTo>
                  <a:pt x="4922731" y="1930400"/>
                </a:lnTo>
                <a:lnTo>
                  <a:pt x="4898784" y="1968500"/>
                </a:lnTo>
                <a:lnTo>
                  <a:pt x="4874160" y="2019300"/>
                </a:lnTo>
                <a:lnTo>
                  <a:pt x="4848863" y="2057400"/>
                </a:lnTo>
                <a:lnTo>
                  <a:pt x="4822899" y="2108200"/>
                </a:lnTo>
                <a:lnTo>
                  <a:pt x="4796270" y="2146300"/>
                </a:lnTo>
                <a:lnTo>
                  <a:pt x="4768982" y="2184400"/>
                </a:lnTo>
                <a:lnTo>
                  <a:pt x="4741039" y="2235200"/>
                </a:lnTo>
                <a:lnTo>
                  <a:pt x="4712445" y="2273300"/>
                </a:lnTo>
                <a:lnTo>
                  <a:pt x="4683205" y="2311400"/>
                </a:lnTo>
                <a:lnTo>
                  <a:pt x="4653323" y="2349500"/>
                </a:lnTo>
                <a:lnTo>
                  <a:pt x="4622802" y="2400300"/>
                </a:lnTo>
                <a:lnTo>
                  <a:pt x="4591649" y="2438400"/>
                </a:lnTo>
                <a:lnTo>
                  <a:pt x="4559866" y="2476500"/>
                </a:lnTo>
                <a:lnTo>
                  <a:pt x="4527458" y="2514600"/>
                </a:lnTo>
                <a:lnTo>
                  <a:pt x="4494430" y="2552700"/>
                </a:lnTo>
                <a:lnTo>
                  <a:pt x="4460786" y="2590800"/>
                </a:lnTo>
                <a:lnTo>
                  <a:pt x="4426530" y="2628900"/>
                </a:lnTo>
                <a:lnTo>
                  <a:pt x="4391667" y="2667000"/>
                </a:lnTo>
                <a:lnTo>
                  <a:pt x="4356201" y="2705100"/>
                </a:lnTo>
                <a:lnTo>
                  <a:pt x="4320136" y="2743200"/>
                </a:lnTo>
                <a:lnTo>
                  <a:pt x="4283477" y="2781300"/>
                </a:lnTo>
                <a:lnTo>
                  <a:pt x="4246227" y="2806700"/>
                </a:lnTo>
                <a:lnTo>
                  <a:pt x="4208392" y="2844800"/>
                </a:lnTo>
                <a:lnTo>
                  <a:pt x="4169976" y="2882900"/>
                </a:lnTo>
                <a:lnTo>
                  <a:pt x="4130982" y="2908300"/>
                </a:lnTo>
                <a:lnTo>
                  <a:pt x="4091416" y="2946400"/>
                </a:lnTo>
                <a:lnTo>
                  <a:pt x="4051282" y="2984500"/>
                </a:lnTo>
                <a:lnTo>
                  <a:pt x="4010583" y="3009900"/>
                </a:lnTo>
                <a:lnTo>
                  <a:pt x="3971225" y="3048000"/>
                </a:lnTo>
                <a:lnTo>
                  <a:pt x="3891062" y="3098800"/>
                </a:lnTo>
                <a:lnTo>
                  <a:pt x="3809041" y="3149600"/>
                </a:lnTo>
                <a:lnTo>
                  <a:pt x="3767359" y="3187700"/>
                </a:lnTo>
                <a:lnTo>
                  <a:pt x="3682709" y="3238500"/>
                </a:lnTo>
                <a:lnTo>
                  <a:pt x="3552673" y="3314700"/>
                </a:lnTo>
                <a:lnTo>
                  <a:pt x="3508554" y="3327400"/>
                </a:lnTo>
                <a:lnTo>
                  <a:pt x="3374025" y="3403600"/>
                </a:lnTo>
                <a:lnTo>
                  <a:pt x="3328493" y="3416300"/>
                </a:lnTo>
                <a:lnTo>
                  <a:pt x="3282634" y="3441700"/>
                </a:lnTo>
                <a:lnTo>
                  <a:pt x="3236460" y="3454400"/>
                </a:lnTo>
                <a:lnTo>
                  <a:pt x="3189980" y="3479800"/>
                </a:lnTo>
                <a:lnTo>
                  <a:pt x="3096146" y="3505200"/>
                </a:lnTo>
                <a:lnTo>
                  <a:pt x="3048813" y="3530600"/>
                </a:lnTo>
                <a:lnTo>
                  <a:pt x="2562773" y="3657600"/>
                </a:lnTo>
                <a:lnTo>
                  <a:pt x="2513131" y="3657600"/>
                </a:lnTo>
                <a:lnTo>
                  <a:pt x="2413419" y="3683000"/>
                </a:lnTo>
                <a:lnTo>
                  <a:pt x="2860152" y="3683000"/>
                </a:lnTo>
                <a:lnTo>
                  <a:pt x="3375842" y="3543300"/>
                </a:lnTo>
                <a:lnTo>
                  <a:pt x="3421828" y="3517900"/>
                </a:lnTo>
                <a:lnTo>
                  <a:pt x="3513257" y="3492500"/>
                </a:lnTo>
                <a:lnTo>
                  <a:pt x="3558685" y="3467100"/>
                </a:lnTo>
                <a:lnTo>
                  <a:pt x="3603913" y="3454400"/>
                </a:lnTo>
                <a:lnTo>
                  <a:pt x="3648934" y="3429000"/>
                </a:lnTo>
                <a:lnTo>
                  <a:pt x="3693742" y="3416300"/>
                </a:lnTo>
                <a:lnTo>
                  <a:pt x="3738328" y="3390900"/>
                </a:lnTo>
                <a:lnTo>
                  <a:pt x="3782687" y="3378200"/>
                </a:lnTo>
                <a:lnTo>
                  <a:pt x="3914328" y="3302000"/>
                </a:lnTo>
                <a:lnTo>
                  <a:pt x="3957707" y="3289300"/>
                </a:lnTo>
                <a:lnTo>
                  <a:pt x="4212707" y="3136900"/>
                </a:lnTo>
                <a:lnTo>
                  <a:pt x="4254356" y="3098800"/>
                </a:lnTo>
                <a:lnTo>
                  <a:pt x="4417811" y="2997200"/>
                </a:lnTo>
                <a:lnTo>
                  <a:pt x="4457845" y="2959100"/>
                </a:lnTo>
                <a:lnTo>
                  <a:pt x="4497530" y="2933700"/>
                </a:lnTo>
                <a:lnTo>
                  <a:pt x="4536857" y="2895600"/>
                </a:lnTo>
                <a:lnTo>
                  <a:pt x="4575818" y="2870200"/>
                </a:lnTo>
                <a:lnTo>
                  <a:pt x="4614402" y="2832100"/>
                </a:lnTo>
                <a:lnTo>
                  <a:pt x="4652603" y="2806700"/>
                </a:lnTo>
                <a:lnTo>
                  <a:pt x="4690410" y="2768600"/>
                </a:lnTo>
                <a:lnTo>
                  <a:pt x="4727815" y="2743200"/>
                </a:lnTo>
                <a:lnTo>
                  <a:pt x="4764810" y="2705100"/>
                </a:lnTo>
                <a:lnTo>
                  <a:pt x="4801384" y="2667000"/>
                </a:lnTo>
                <a:lnTo>
                  <a:pt x="4837531" y="2628900"/>
                </a:lnTo>
                <a:lnTo>
                  <a:pt x="4873241" y="2603500"/>
                </a:lnTo>
                <a:lnTo>
                  <a:pt x="4908504" y="2565400"/>
                </a:lnTo>
                <a:lnTo>
                  <a:pt x="4943314" y="2527300"/>
                </a:lnTo>
                <a:lnTo>
                  <a:pt x="4977659" y="2489200"/>
                </a:lnTo>
                <a:lnTo>
                  <a:pt x="5011533" y="2451100"/>
                </a:lnTo>
                <a:lnTo>
                  <a:pt x="5044925" y="2413000"/>
                </a:lnTo>
                <a:lnTo>
                  <a:pt x="5077828" y="2374900"/>
                </a:lnTo>
                <a:lnTo>
                  <a:pt x="5110232" y="2336800"/>
                </a:lnTo>
                <a:lnTo>
                  <a:pt x="5142129" y="2298700"/>
                </a:lnTo>
                <a:lnTo>
                  <a:pt x="5173510" y="2260600"/>
                </a:lnTo>
                <a:lnTo>
                  <a:pt x="5204366" y="2222500"/>
                </a:lnTo>
                <a:lnTo>
                  <a:pt x="5234688" y="2171700"/>
                </a:lnTo>
                <a:lnTo>
                  <a:pt x="5264467" y="2133600"/>
                </a:lnTo>
                <a:lnTo>
                  <a:pt x="5293696" y="2095500"/>
                </a:lnTo>
                <a:lnTo>
                  <a:pt x="5322364" y="2044700"/>
                </a:lnTo>
                <a:lnTo>
                  <a:pt x="5350464" y="2006600"/>
                </a:lnTo>
                <a:lnTo>
                  <a:pt x="5377986" y="1968500"/>
                </a:lnTo>
                <a:lnTo>
                  <a:pt x="5404922" y="1917700"/>
                </a:lnTo>
                <a:lnTo>
                  <a:pt x="5431262" y="1879600"/>
                </a:lnTo>
                <a:lnTo>
                  <a:pt x="5456999" y="1828800"/>
                </a:lnTo>
                <a:lnTo>
                  <a:pt x="5482123" y="1790700"/>
                </a:lnTo>
                <a:lnTo>
                  <a:pt x="5506625" y="1739900"/>
                </a:lnTo>
                <a:lnTo>
                  <a:pt x="5530497" y="1701800"/>
                </a:lnTo>
                <a:lnTo>
                  <a:pt x="5553730" y="1651000"/>
                </a:lnTo>
                <a:lnTo>
                  <a:pt x="5576316" y="1600200"/>
                </a:lnTo>
                <a:lnTo>
                  <a:pt x="5597002" y="1562100"/>
                </a:lnTo>
                <a:lnTo>
                  <a:pt x="5617070" y="1511300"/>
                </a:lnTo>
                <a:lnTo>
                  <a:pt x="5636516" y="1473200"/>
                </a:lnTo>
                <a:lnTo>
                  <a:pt x="5655339" y="1422400"/>
                </a:lnTo>
                <a:lnTo>
                  <a:pt x="5673535" y="1384300"/>
                </a:lnTo>
                <a:lnTo>
                  <a:pt x="5691102" y="1333500"/>
                </a:lnTo>
                <a:lnTo>
                  <a:pt x="5708037" y="1282700"/>
                </a:lnTo>
                <a:lnTo>
                  <a:pt x="5724337" y="1244600"/>
                </a:lnTo>
                <a:lnTo>
                  <a:pt x="5740000" y="1193800"/>
                </a:lnTo>
                <a:lnTo>
                  <a:pt x="5755022" y="1143000"/>
                </a:lnTo>
                <a:lnTo>
                  <a:pt x="5769402" y="1092200"/>
                </a:lnTo>
                <a:lnTo>
                  <a:pt x="5783137" y="1041400"/>
                </a:lnTo>
                <a:lnTo>
                  <a:pt x="5796223" y="1003300"/>
                </a:lnTo>
                <a:lnTo>
                  <a:pt x="5808658" y="952500"/>
                </a:lnTo>
                <a:lnTo>
                  <a:pt x="5820440" y="901700"/>
                </a:lnTo>
                <a:lnTo>
                  <a:pt x="5831566" y="850900"/>
                </a:lnTo>
                <a:lnTo>
                  <a:pt x="5842032" y="800100"/>
                </a:lnTo>
                <a:lnTo>
                  <a:pt x="5851837" y="749300"/>
                </a:lnTo>
                <a:lnTo>
                  <a:pt x="5860978" y="698500"/>
                </a:lnTo>
                <a:lnTo>
                  <a:pt x="5869452" y="647700"/>
                </a:lnTo>
                <a:lnTo>
                  <a:pt x="5877256" y="596900"/>
                </a:lnTo>
                <a:lnTo>
                  <a:pt x="5884387" y="546100"/>
                </a:lnTo>
                <a:lnTo>
                  <a:pt x="5890844" y="495300"/>
                </a:lnTo>
                <a:lnTo>
                  <a:pt x="5896622" y="444500"/>
                </a:lnTo>
                <a:lnTo>
                  <a:pt x="5896622" y="0"/>
                </a:lnTo>
              </a:path>
              <a:path w="5897245" h="3746500">
                <a:moveTo>
                  <a:pt x="773034" y="3517714"/>
                </a:moveTo>
                <a:lnTo>
                  <a:pt x="781957" y="3522549"/>
                </a:lnTo>
                <a:lnTo>
                  <a:pt x="773692" y="3517900"/>
                </a:lnTo>
                <a:lnTo>
                  <a:pt x="773034" y="3517714"/>
                </a:lnTo>
              </a:path>
              <a:path w="5897245" h="3746500">
                <a:moveTo>
                  <a:pt x="666249" y="3482361"/>
                </a:moveTo>
                <a:lnTo>
                  <a:pt x="684015" y="3492500"/>
                </a:lnTo>
                <a:lnTo>
                  <a:pt x="773034" y="3517714"/>
                </a:lnTo>
                <a:lnTo>
                  <a:pt x="749940" y="3505200"/>
                </a:lnTo>
                <a:lnTo>
                  <a:pt x="666249" y="3482361"/>
                </a:lnTo>
              </a:path>
              <a:path w="5897245" h="3746500">
                <a:moveTo>
                  <a:pt x="627618" y="3463689"/>
                </a:moveTo>
                <a:lnTo>
                  <a:pt x="656891" y="3479800"/>
                </a:lnTo>
                <a:lnTo>
                  <a:pt x="666249" y="3482361"/>
                </a:lnTo>
                <a:lnTo>
                  <a:pt x="639508" y="3467100"/>
                </a:lnTo>
                <a:lnTo>
                  <a:pt x="627618" y="3463689"/>
                </a:lnTo>
              </a:path>
              <a:path w="5897245" h="3746500">
                <a:moveTo>
                  <a:pt x="580928" y="3446150"/>
                </a:moveTo>
                <a:lnTo>
                  <a:pt x="595231" y="3454400"/>
                </a:lnTo>
                <a:lnTo>
                  <a:pt x="627618" y="3463689"/>
                </a:lnTo>
                <a:lnTo>
                  <a:pt x="610738" y="3454400"/>
                </a:lnTo>
                <a:lnTo>
                  <a:pt x="580928" y="3446150"/>
                </a:lnTo>
              </a:path>
              <a:path w="5897245" h="3746500">
                <a:moveTo>
                  <a:pt x="532081" y="3423458"/>
                </a:moveTo>
                <a:lnTo>
                  <a:pt x="564846" y="3441700"/>
                </a:lnTo>
                <a:lnTo>
                  <a:pt x="580928" y="3446150"/>
                </a:lnTo>
                <a:lnTo>
                  <a:pt x="551191" y="3429000"/>
                </a:lnTo>
                <a:lnTo>
                  <a:pt x="532081" y="3423458"/>
                </a:lnTo>
              </a:path>
              <a:path w="5897245" h="3746500">
                <a:moveTo>
                  <a:pt x="496469" y="3409926"/>
                </a:moveTo>
                <a:lnTo>
                  <a:pt x="507396" y="3416300"/>
                </a:lnTo>
                <a:lnTo>
                  <a:pt x="532081" y="3423458"/>
                </a:lnTo>
                <a:lnTo>
                  <a:pt x="519224" y="3416300"/>
                </a:lnTo>
                <a:lnTo>
                  <a:pt x="496469" y="3409926"/>
                </a:lnTo>
              </a:path>
              <a:path w="5897245" h="3746500">
                <a:moveTo>
                  <a:pt x="437802" y="3383257"/>
                </a:moveTo>
                <a:lnTo>
                  <a:pt x="473882" y="3403600"/>
                </a:lnTo>
                <a:lnTo>
                  <a:pt x="496469" y="3409926"/>
                </a:lnTo>
                <a:lnTo>
                  <a:pt x="463851" y="3390900"/>
                </a:lnTo>
                <a:lnTo>
                  <a:pt x="437802" y="3383257"/>
                </a:lnTo>
              </a:path>
              <a:path w="5897245" h="3746500">
                <a:moveTo>
                  <a:pt x="0" y="3136900"/>
                </a:moveTo>
                <a:lnTo>
                  <a:pt x="41109" y="3162300"/>
                </a:lnTo>
                <a:lnTo>
                  <a:pt x="292320" y="3314700"/>
                </a:lnTo>
                <a:lnTo>
                  <a:pt x="334792" y="3327400"/>
                </a:lnTo>
                <a:lnTo>
                  <a:pt x="420564" y="3378200"/>
                </a:lnTo>
                <a:lnTo>
                  <a:pt x="437802" y="3383257"/>
                </a:lnTo>
                <a:lnTo>
                  <a:pt x="339643" y="3327400"/>
                </a:lnTo>
                <a:lnTo>
                  <a:pt x="295525" y="3314700"/>
                </a:lnTo>
                <a:lnTo>
                  <a:pt x="208292" y="3263900"/>
                </a:lnTo>
                <a:lnTo>
                  <a:pt x="41111" y="3162300"/>
                </a:lnTo>
                <a:lnTo>
                  <a:pt x="0" y="313690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925407" y="2696"/>
            <a:ext cx="5931591" cy="4008601"/>
          </a:xfrm>
          <a:custGeom>
            <a:avLst/>
            <a:gdLst/>
            <a:ahLst/>
            <a:cxnLst/>
            <a:rect l="l" t="t" r="r" b="b"/>
            <a:pathLst>
              <a:path w="5854700" h="3746500">
                <a:moveTo>
                  <a:pt x="2387137" y="3733800"/>
                </a:moveTo>
                <a:lnTo>
                  <a:pt x="1713205" y="3733800"/>
                </a:lnTo>
                <a:lnTo>
                  <a:pt x="1761155" y="3746500"/>
                </a:lnTo>
                <a:lnTo>
                  <a:pt x="2338991" y="3746500"/>
                </a:lnTo>
                <a:lnTo>
                  <a:pt x="2387137" y="3733800"/>
                </a:lnTo>
                <a:close/>
              </a:path>
              <a:path w="5854700" h="3746500">
                <a:moveTo>
                  <a:pt x="2531347" y="3721100"/>
                </a:moveTo>
                <a:lnTo>
                  <a:pt x="1569766" y="3721100"/>
                </a:lnTo>
                <a:lnTo>
                  <a:pt x="1617504" y="3733800"/>
                </a:lnTo>
                <a:lnTo>
                  <a:pt x="2483322" y="3733800"/>
                </a:lnTo>
                <a:lnTo>
                  <a:pt x="2531347" y="3721100"/>
                </a:lnTo>
                <a:close/>
              </a:path>
              <a:path w="5854700" h="3746500">
                <a:moveTo>
                  <a:pt x="2627227" y="3708400"/>
                </a:moveTo>
                <a:lnTo>
                  <a:pt x="1474551" y="3708400"/>
                </a:lnTo>
                <a:lnTo>
                  <a:pt x="1522113" y="3721100"/>
                </a:lnTo>
                <a:lnTo>
                  <a:pt x="2579317" y="3721100"/>
                </a:lnTo>
                <a:lnTo>
                  <a:pt x="2627227" y="3708400"/>
                </a:lnTo>
                <a:close/>
              </a:path>
              <a:path w="5854700" h="3746500">
                <a:moveTo>
                  <a:pt x="1478733" y="3683000"/>
                </a:moveTo>
                <a:lnTo>
                  <a:pt x="1332483" y="3683000"/>
                </a:lnTo>
                <a:lnTo>
                  <a:pt x="1427087" y="3708400"/>
                </a:lnTo>
                <a:lnTo>
                  <a:pt x="1626495" y="3708400"/>
                </a:lnTo>
                <a:lnTo>
                  <a:pt x="1577188" y="3695700"/>
                </a:lnTo>
                <a:lnTo>
                  <a:pt x="1527930" y="3695700"/>
                </a:lnTo>
                <a:lnTo>
                  <a:pt x="1478733" y="3683000"/>
                </a:lnTo>
                <a:close/>
              </a:path>
              <a:path w="5854700" h="3746500">
                <a:moveTo>
                  <a:pt x="2770518" y="3683000"/>
                </a:moveTo>
                <a:lnTo>
                  <a:pt x="2321330" y="3683000"/>
                </a:lnTo>
                <a:lnTo>
                  <a:pt x="2271167" y="3695700"/>
                </a:lnTo>
                <a:lnTo>
                  <a:pt x="2170540" y="3695700"/>
                </a:lnTo>
                <a:lnTo>
                  <a:pt x="2120097" y="3708400"/>
                </a:lnTo>
                <a:lnTo>
                  <a:pt x="2675068" y="3708400"/>
                </a:lnTo>
                <a:lnTo>
                  <a:pt x="2770518" y="3683000"/>
                </a:lnTo>
                <a:close/>
              </a:path>
              <a:path w="5854700" h="3746500">
                <a:moveTo>
                  <a:pt x="739918" y="3522549"/>
                </a:moveTo>
                <a:lnTo>
                  <a:pt x="776808" y="3543300"/>
                </a:lnTo>
                <a:lnTo>
                  <a:pt x="1285356" y="3683000"/>
                </a:lnTo>
                <a:lnTo>
                  <a:pt x="1429605" y="3683000"/>
                </a:lnTo>
                <a:lnTo>
                  <a:pt x="1380557" y="3670300"/>
                </a:lnTo>
                <a:lnTo>
                  <a:pt x="1331599" y="3670300"/>
                </a:lnTo>
                <a:lnTo>
                  <a:pt x="1233993" y="3644900"/>
                </a:lnTo>
                <a:lnTo>
                  <a:pt x="1185366" y="3644900"/>
                </a:lnTo>
                <a:lnTo>
                  <a:pt x="754775" y="3530600"/>
                </a:lnTo>
                <a:lnTo>
                  <a:pt x="739918" y="3522549"/>
                </a:lnTo>
                <a:close/>
              </a:path>
              <a:path w="5854700" h="3746500">
                <a:moveTo>
                  <a:pt x="5854583" y="0"/>
                </a:moveTo>
                <a:lnTo>
                  <a:pt x="5281521" y="0"/>
                </a:lnTo>
                <a:lnTo>
                  <a:pt x="5282922" y="50800"/>
                </a:lnTo>
                <a:lnTo>
                  <a:pt x="5283797" y="101600"/>
                </a:lnTo>
                <a:lnTo>
                  <a:pt x="5284141" y="152400"/>
                </a:lnTo>
                <a:lnTo>
                  <a:pt x="5283953" y="203200"/>
                </a:lnTo>
                <a:lnTo>
                  <a:pt x="5283229" y="254000"/>
                </a:lnTo>
                <a:lnTo>
                  <a:pt x="5281968" y="304800"/>
                </a:lnTo>
                <a:lnTo>
                  <a:pt x="5280165" y="355600"/>
                </a:lnTo>
                <a:lnTo>
                  <a:pt x="5277819" y="406400"/>
                </a:lnTo>
                <a:lnTo>
                  <a:pt x="5274926" y="457200"/>
                </a:lnTo>
                <a:lnTo>
                  <a:pt x="5271485" y="508000"/>
                </a:lnTo>
                <a:lnTo>
                  <a:pt x="5267492" y="558800"/>
                </a:lnTo>
                <a:lnTo>
                  <a:pt x="5262944" y="609600"/>
                </a:lnTo>
                <a:lnTo>
                  <a:pt x="5257840" y="660400"/>
                </a:lnTo>
                <a:lnTo>
                  <a:pt x="5252175" y="711200"/>
                </a:lnTo>
                <a:lnTo>
                  <a:pt x="5245948" y="762000"/>
                </a:lnTo>
                <a:lnTo>
                  <a:pt x="5239156" y="812800"/>
                </a:lnTo>
                <a:lnTo>
                  <a:pt x="5231796" y="863600"/>
                </a:lnTo>
                <a:lnTo>
                  <a:pt x="5223866" y="914400"/>
                </a:lnTo>
                <a:lnTo>
                  <a:pt x="5215362" y="965200"/>
                </a:lnTo>
                <a:lnTo>
                  <a:pt x="5206282" y="1016000"/>
                </a:lnTo>
                <a:lnTo>
                  <a:pt x="5196624" y="1054100"/>
                </a:lnTo>
                <a:lnTo>
                  <a:pt x="5186384" y="1104900"/>
                </a:lnTo>
                <a:lnTo>
                  <a:pt x="5175559" y="1155700"/>
                </a:lnTo>
                <a:lnTo>
                  <a:pt x="5164148" y="1206500"/>
                </a:lnTo>
                <a:lnTo>
                  <a:pt x="5152148" y="1244600"/>
                </a:lnTo>
                <a:lnTo>
                  <a:pt x="5139555" y="1295400"/>
                </a:lnTo>
                <a:lnTo>
                  <a:pt x="5126367" y="1333500"/>
                </a:lnTo>
                <a:lnTo>
                  <a:pt x="5112582" y="1384300"/>
                </a:lnTo>
                <a:lnTo>
                  <a:pt x="5098196" y="1422400"/>
                </a:lnTo>
                <a:lnTo>
                  <a:pt x="5081981" y="1473200"/>
                </a:lnTo>
                <a:lnTo>
                  <a:pt x="5065041" y="1524000"/>
                </a:lnTo>
                <a:lnTo>
                  <a:pt x="5047381" y="1562100"/>
                </a:lnTo>
                <a:lnTo>
                  <a:pt x="5029005" y="1612900"/>
                </a:lnTo>
                <a:lnTo>
                  <a:pt x="5009917" y="1663700"/>
                </a:lnTo>
                <a:lnTo>
                  <a:pt x="4990122" y="1701800"/>
                </a:lnTo>
                <a:lnTo>
                  <a:pt x="4969624" y="1752600"/>
                </a:lnTo>
                <a:lnTo>
                  <a:pt x="4948428" y="1790700"/>
                </a:lnTo>
                <a:lnTo>
                  <a:pt x="4926538" y="1841500"/>
                </a:lnTo>
                <a:lnTo>
                  <a:pt x="4903957" y="1879600"/>
                </a:lnTo>
                <a:lnTo>
                  <a:pt x="4880691" y="1930400"/>
                </a:lnTo>
                <a:lnTo>
                  <a:pt x="4856744" y="1968500"/>
                </a:lnTo>
                <a:lnTo>
                  <a:pt x="4832120" y="2019300"/>
                </a:lnTo>
                <a:lnTo>
                  <a:pt x="4806824" y="2057400"/>
                </a:lnTo>
                <a:lnTo>
                  <a:pt x="4780859" y="2108200"/>
                </a:lnTo>
                <a:lnTo>
                  <a:pt x="4754231" y="2146300"/>
                </a:lnTo>
                <a:lnTo>
                  <a:pt x="4726943" y="2184400"/>
                </a:lnTo>
                <a:lnTo>
                  <a:pt x="4699000" y="2235200"/>
                </a:lnTo>
                <a:lnTo>
                  <a:pt x="4670406" y="2273300"/>
                </a:lnTo>
                <a:lnTo>
                  <a:pt x="4641165" y="2311400"/>
                </a:lnTo>
                <a:lnTo>
                  <a:pt x="4611283" y="2349500"/>
                </a:lnTo>
                <a:lnTo>
                  <a:pt x="4580763" y="2400300"/>
                </a:lnTo>
                <a:lnTo>
                  <a:pt x="4549609" y="2438400"/>
                </a:lnTo>
                <a:lnTo>
                  <a:pt x="4517826" y="2476500"/>
                </a:lnTo>
                <a:lnTo>
                  <a:pt x="4485419" y="2514600"/>
                </a:lnTo>
                <a:lnTo>
                  <a:pt x="4452391" y="2552700"/>
                </a:lnTo>
                <a:lnTo>
                  <a:pt x="4418747" y="2590800"/>
                </a:lnTo>
                <a:lnTo>
                  <a:pt x="4384491" y="2628900"/>
                </a:lnTo>
                <a:lnTo>
                  <a:pt x="4349628" y="2667000"/>
                </a:lnTo>
                <a:lnTo>
                  <a:pt x="4314161" y="2705100"/>
                </a:lnTo>
                <a:lnTo>
                  <a:pt x="4278096" y="2743200"/>
                </a:lnTo>
                <a:lnTo>
                  <a:pt x="4241437" y="2781300"/>
                </a:lnTo>
                <a:lnTo>
                  <a:pt x="4204188" y="2806700"/>
                </a:lnTo>
                <a:lnTo>
                  <a:pt x="4166353" y="2844800"/>
                </a:lnTo>
                <a:lnTo>
                  <a:pt x="4127936" y="2882900"/>
                </a:lnTo>
                <a:lnTo>
                  <a:pt x="4088943" y="2908300"/>
                </a:lnTo>
                <a:lnTo>
                  <a:pt x="4049377" y="2946400"/>
                </a:lnTo>
                <a:lnTo>
                  <a:pt x="4009242" y="2984500"/>
                </a:lnTo>
                <a:lnTo>
                  <a:pt x="3968544" y="3009900"/>
                </a:lnTo>
                <a:lnTo>
                  <a:pt x="3929186" y="3048000"/>
                </a:lnTo>
                <a:lnTo>
                  <a:pt x="3849023" y="3098800"/>
                </a:lnTo>
                <a:lnTo>
                  <a:pt x="3767001" y="3149600"/>
                </a:lnTo>
                <a:lnTo>
                  <a:pt x="3725320" y="3187700"/>
                </a:lnTo>
                <a:lnTo>
                  <a:pt x="3640669" y="3238500"/>
                </a:lnTo>
                <a:lnTo>
                  <a:pt x="3510633" y="3314700"/>
                </a:lnTo>
                <a:lnTo>
                  <a:pt x="3466514" y="3327400"/>
                </a:lnTo>
                <a:lnTo>
                  <a:pt x="3331985" y="3403600"/>
                </a:lnTo>
                <a:lnTo>
                  <a:pt x="3286453" y="3416300"/>
                </a:lnTo>
                <a:lnTo>
                  <a:pt x="3240595" y="3441700"/>
                </a:lnTo>
                <a:lnTo>
                  <a:pt x="3194420" y="3454400"/>
                </a:lnTo>
                <a:lnTo>
                  <a:pt x="3147940" y="3479800"/>
                </a:lnTo>
                <a:lnTo>
                  <a:pt x="3054106" y="3505200"/>
                </a:lnTo>
                <a:lnTo>
                  <a:pt x="3006774" y="3530600"/>
                </a:lnTo>
                <a:lnTo>
                  <a:pt x="2520733" y="3657600"/>
                </a:lnTo>
                <a:lnTo>
                  <a:pt x="2471091" y="3657600"/>
                </a:lnTo>
                <a:lnTo>
                  <a:pt x="2371379" y="3683000"/>
                </a:lnTo>
                <a:lnTo>
                  <a:pt x="2818113" y="3683000"/>
                </a:lnTo>
                <a:lnTo>
                  <a:pt x="3333802" y="3543300"/>
                </a:lnTo>
                <a:lnTo>
                  <a:pt x="3379789" y="3517900"/>
                </a:lnTo>
                <a:lnTo>
                  <a:pt x="3471217" y="3492500"/>
                </a:lnTo>
                <a:lnTo>
                  <a:pt x="3516645" y="3467100"/>
                </a:lnTo>
                <a:lnTo>
                  <a:pt x="3561873" y="3454400"/>
                </a:lnTo>
                <a:lnTo>
                  <a:pt x="3606895" y="3429000"/>
                </a:lnTo>
                <a:lnTo>
                  <a:pt x="3651702" y="3416300"/>
                </a:lnTo>
                <a:lnTo>
                  <a:pt x="3696289" y="3390900"/>
                </a:lnTo>
                <a:lnTo>
                  <a:pt x="3740648" y="3378200"/>
                </a:lnTo>
                <a:lnTo>
                  <a:pt x="3872289" y="3302000"/>
                </a:lnTo>
                <a:lnTo>
                  <a:pt x="3915667" y="3289300"/>
                </a:lnTo>
                <a:lnTo>
                  <a:pt x="4170667" y="3136900"/>
                </a:lnTo>
                <a:lnTo>
                  <a:pt x="4212316" y="3098800"/>
                </a:lnTo>
                <a:lnTo>
                  <a:pt x="4375771" y="2997200"/>
                </a:lnTo>
                <a:lnTo>
                  <a:pt x="4415805" y="2959100"/>
                </a:lnTo>
                <a:lnTo>
                  <a:pt x="4455491" y="2933700"/>
                </a:lnTo>
                <a:lnTo>
                  <a:pt x="4494818" y="2895600"/>
                </a:lnTo>
                <a:lnTo>
                  <a:pt x="4533778" y="2870200"/>
                </a:lnTo>
                <a:lnTo>
                  <a:pt x="4572363" y="2832100"/>
                </a:lnTo>
                <a:lnTo>
                  <a:pt x="4610563" y="2806700"/>
                </a:lnTo>
                <a:lnTo>
                  <a:pt x="4648370" y="2768600"/>
                </a:lnTo>
                <a:lnTo>
                  <a:pt x="4685775" y="2743200"/>
                </a:lnTo>
                <a:lnTo>
                  <a:pt x="4722770" y="2705100"/>
                </a:lnTo>
                <a:lnTo>
                  <a:pt x="4759345" y="2667000"/>
                </a:lnTo>
                <a:lnTo>
                  <a:pt x="4795492" y="2628900"/>
                </a:lnTo>
                <a:lnTo>
                  <a:pt x="4831201" y="2603500"/>
                </a:lnTo>
                <a:lnTo>
                  <a:pt x="4866465" y="2565400"/>
                </a:lnTo>
                <a:lnTo>
                  <a:pt x="4901274" y="2527300"/>
                </a:lnTo>
                <a:lnTo>
                  <a:pt x="4935620" y="2489200"/>
                </a:lnTo>
                <a:lnTo>
                  <a:pt x="4969493" y="2451100"/>
                </a:lnTo>
                <a:lnTo>
                  <a:pt x="5002886" y="2413000"/>
                </a:lnTo>
                <a:lnTo>
                  <a:pt x="5035788" y="2374900"/>
                </a:lnTo>
                <a:lnTo>
                  <a:pt x="5068193" y="2336800"/>
                </a:lnTo>
                <a:lnTo>
                  <a:pt x="5100089" y="2298700"/>
                </a:lnTo>
                <a:lnTo>
                  <a:pt x="5131470" y="2260600"/>
                </a:lnTo>
                <a:lnTo>
                  <a:pt x="5162326" y="2222500"/>
                </a:lnTo>
                <a:lnTo>
                  <a:pt x="5192648" y="2171700"/>
                </a:lnTo>
                <a:lnTo>
                  <a:pt x="5222428" y="2133600"/>
                </a:lnTo>
                <a:lnTo>
                  <a:pt x="5251656" y="2095500"/>
                </a:lnTo>
                <a:lnTo>
                  <a:pt x="5280325" y="2044700"/>
                </a:lnTo>
                <a:lnTo>
                  <a:pt x="5308424" y="2006600"/>
                </a:lnTo>
                <a:lnTo>
                  <a:pt x="5335946" y="1968500"/>
                </a:lnTo>
                <a:lnTo>
                  <a:pt x="5362882" y="1917700"/>
                </a:lnTo>
                <a:lnTo>
                  <a:pt x="5389223" y="1879600"/>
                </a:lnTo>
                <a:lnTo>
                  <a:pt x="5414959" y="1828800"/>
                </a:lnTo>
                <a:lnTo>
                  <a:pt x="5440083" y="1790700"/>
                </a:lnTo>
                <a:lnTo>
                  <a:pt x="5464586" y="1739900"/>
                </a:lnTo>
                <a:lnTo>
                  <a:pt x="5488458" y="1701800"/>
                </a:lnTo>
                <a:lnTo>
                  <a:pt x="5511691" y="1651000"/>
                </a:lnTo>
                <a:lnTo>
                  <a:pt x="5534276" y="1600200"/>
                </a:lnTo>
                <a:lnTo>
                  <a:pt x="5554962" y="1562100"/>
                </a:lnTo>
                <a:lnTo>
                  <a:pt x="5575030" y="1511300"/>
                </a:lnTo>
                <a:lnTo>
                  <a:pt x="5594477" y="1473200"/>
                </a:lnTo>
                <a:lnTo>
                  <a:pt x="5613299" y="1422400"/>
                </a:lnTo>
                <a:lnTo>
                  <a:pt x="5631495" y="1384300"/>
                </a:lnTo>
                <a:lnTo>
                  <a:pt x="5649062" y="1333500"/>
                </a:lnTo>
                <a:lnTo>
                  <a:pt x="5665997" y="1282700"/>
                </a:lnTo>
                <a:lnTo>
                  <a:pt x="5682297" y="1244600"/>
                </a:lnTo>
                <a:lnTo>
                  <a:pt x="5697960" y="1193800"/>
                </a:lnTo>
                <a:lnTo>
                  <a:pt x="5712983" y="1143000"/>
                </a:lnTo>
                <a:lnTo>
                  <a:pt x="5727363" y="1092200"/>
                </a:lnTo>
                <a:lnTo>
                  <a:pt x="5741097" y="1041400"/>
                </a:lnTo>
                <a:lnTo>
                  <a:pt x="5754183" y="1003300"/>
                </a:lnTo>
                <a:lnTo>
                  <a:pt x="5766619" y="952500"/>
                </a:lnTo>
                <a:lnTo>
                  <a:pt x="5778401" y="901700"/>
                </a:lnTo>
                <a:lnTo>
                  <a:pt x="5789526" y="850900"/>
                </a:lnTo>
                <a:lnTo>
                  <a:pt x="5799993" y="800100"/>
                </a:lnTo>
                <a:lnTo>
                  <a:pt x="5809798" y="749300"/>
                </a:lnTo>
                <a:lnTo>
                  <a:pt x="5818939" y="698500"/>
                </a:lnTo>
                <a:lnTo>
                  <a:pt x="5827412" y="647700"/>
                </a:lnTo>
                <a:lnTo>
                  <a:pt x="5835216" y="596900"/>
                </a:lnTo>
                <a:lnTo>
                  <a:pt x="5842348" y="546100"/>
                </a:lnTo>
                <a:lnTo>
                  <a:pt x="5848804" y="495300"/>
                </a:lnTo>
                <a:lnTo>
                  <a:pt x="5854583" y="444500"/>
                </a:lnTo>
                <a:lnTo>
                  <a:pt x="5854583" y="0"/>
                </a:lnTo>
                <a:close/>
              </a:path>
              <a:path w="5854700" h="3746500">
                <a:moveTo>
                  <a:pt x="730995" y="3517714"/>
                </a:moveTo>
                <a:lnTo>
                  <a:pt x="739918" y="3522549"/>
                </a:lnTo>
                <a:lnTo>
                  <a:pt x="731652" y="3517900"/>
                </a:lnTo>
                <a:lnTo>
                  <a:pt x="730995" y="3517714"/>
                </a:lnTo>
                <a:close/>
              </a:path>
              <a:path w="5854700" h="3746500">
                <a:moveTo>
                  <a:pt x="624209" y="3482361"/>
                </a:moveTo>
                <a:lnTo>
                  <a:pt x="641975" y="3492500"/>
                </a:lnTo>
                <a:lnTo>
                  <a:pt x="730995" y="3517714"/>
                </a:lnTo>
                <a:lnTo>
                  <a:pt x="707900" y="3505200"/>
                </a:lnTo>
                <a:lnTo>
                  <a:pt x="624209" y="3482361"/>
                </a:lnTo>
                <a:close/>
              </a:path>
              <a:path w="5854700" h="3746500">
                <a:moveTo>
                  <a:pt x="585578" y="3463689"/>
                </a:moveTo>
                <a:lnTo>
                  <a:pt x="614852" y="3479800"/>
                </a:lnTo>
                <a:lnTo>
                  <a:pt x="624209" y="3482361"/>
                </a:lnTo>
                <a:lnTo>
                  <a:pt x="597468" y="3467100"/>
                </a:lnTo>
                <a:lnTo>
                  <a:pt x="585578" y="3463689"/>
                </a:lnTo>
                <a:close/>
              </a:path>
              <a:path w="5854700" h="3746500">
                <a:moveTo>
                  <a:pt x="538888" y="3446150"/>
                </a:moveTo>
                <a:lnTo>
                  <a:pt x="553192" y="3454400"/>
                </a:lnTo>
                <a:lnTo>
                  <a:pt x="585578" y="3463689"/>
                </a:lnTo>
                <a:lnTo>
                  <a:pt x="568699" y="3454400"/>
                </a:lnTo>
                <a:lnTo>
                  <a:pt x="538888" y="3446150"/>
                </a:lnTo>
                <a:close/>
              </a:path>
              <a:path w="5854700" h="3746500">
                <a:moveTo>
                  <a:pt x="490041" y="3423458"/>
                </a:moveTo>
                <a:lnTo>
                  <a:pt x="522806" y="3441700"/>
                </a:lnTo>
                <a:lnTo>
                  <a:pt x="538888" y="3446150"/>
                </a:lnTo>
                <a:lnTo>
                  <a:pt x="509152" y="3429000"/>
                </a:lnTo>
                <a:lnTo>
                  <a:pt x="490041" y="3423458"/>
                </a:lnTo>
                <a:close/>
              </a:path>
              <a:path w="5854700" h="3746500">
                <a:moveTo>
                  <a:pt x="454430" y="3409926"/>
                </a:moveTo>
                <a:lnTo>
                  <a:pt x="465356" y="3416300"/>
                </a:lnTo>
                <a:lnTo>
                  <a:pt x="490041" y="3423458"/>
                </a:lnTo>
                <a:lnTo>
                  <a:pt x="477184" y="3416300"/>
                </a:lnTo>
                <a:lnTo>
                  <a:pt x="454430" y="3409926"/>
                </a:lnTo>
                <a:close/>
              </a:path>
              <a:path w="5854700" h="3746500">
                <a:moveTo>
                  <a:pt x="395763" y="3383257"/>
                </a:moveTo>
                <a:lnTo>
                  <a:pt x="431843" y="3403600"/>
                </a:lnTo>
                <a:lnTo>
                  <a:pt x="454430" y="3409926"/>
                </a:lnTo>
                <a:lnTo>
                  <a:pt x="421811" y="3390900"/>
                </a:lnTo>
                <a:lnTo>
                  <a:pt x="395763" y="3383257"/>
                </a:lnTo>
                <a:close/>
              </a:path>
              <a:path w="5854700" h="3746500">
                <a:moveTo>
                  <a:pt x="173516" y="3268129"/>
                </a:moveTo>
                <a:lnTo>
                  <a:pt x="250281" y="3314700"/>
                </a:lnTo>
                <a:lnTo>
                  <a:pt x="292752" y="3327400"/>
                </a:lnTo>
                <a:lnTo>
                  <a:pt x="378525" y="3378200"/>
                </a:lnTo>
                <a:lnTo>
                  <a:pt x="395763" y="3383257"/>
                </a:lnTo>
                <a:lnTo>
                  <a:pt x="297604" y="3327400"/>
                </a:lnTo>
                <a:lnTo>
                  <a:pt x="253486" y="3314700"/>
                </a:lnTo>
                <a:lnTo>
                  <a:pt x="173516" y="3268129"/>
                </a:lnTo>
                <a:close/>
              </a:path>
              <a:path w="5854700" h="3746500">
                <a:moveTo>
                  <a:pt x="0" y="3162864"/>
                </a:moveTo>
                <a:lnTo>
                  <a:pt x="166253" y="3263900"/>
                </a:lnTo>
                <a:lnTo>
                  <a:pt x="173516" y="3268129"/>
                </a:lnTo>
                <a:lnTo>
                  <a:pt x="0" y="3162864"/>
                </a:lnTo>
                <a:close/>
              </a:path>
            </a:pathLst>
          </a:custGeom>
          <a:solidFill>
            <a:srgbClr val="D4DAEE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4394408" y="0"/>
            <a:ext cx="2198291" cy="3719846"/>
          </a:xfrm>
          <a:custGeom>
            <a:avLst/>
            <a:gdLst/>
            <a:ahLst/>
            <a:cxnLst/>
            <a:rect l="l" t="t" r="r" b="b"/>
            <a:pathLst>
              <a:path w="2169795" h="3476625">
                <a:moveTo>
                  <a:pt x="2166934" y="0"/>
                </a:moveTo>
                <a:lnTo>
                  <a:pt x="2013456" y="0"/>
                </a:lnTo>
                <a:lnTo>
                  <a:pt x="2016822" y="48207"/>
                </a:lnTo>
                <a:lnTo>
                  <a:pt x="2019596" y="98045"/>
                </a:lnTo>
                <a:lnTo>
                  <a:pt x="2021666" y="147930"/>
                </a:lnTo>
                <a:lnTo>
                  <a:pt x="2023034" y="197851"/>
                </a:lnTo>
                <a:lnTo>
                  <a:pt x="2023700" y="247797"/>
                </a:lnTo>
                <a:lnTo>
                  <a:pt x="2023662" y="297759"/>
                </a:lnTo>
                <a:lnTo>
                  <a:pt x="2022922" y="347727"/>
                </a:lnTo>
                <a:lnTo>
                  <a:pt x="2021479" y="397690"/>
                </a:lnTo>
                <a:lnTo>
                  <a:pt x="2019334" y="447639"/>
                </a:lnTo>
                <a:lnTo>
                  <a:pt x="2016485" y="497562"/>
                </a:lnTo>
                <a:lnTo>
                  <a:pt x="2012934" y="547450"/>
                </a:lnTo>
                <a:lnTo>
                  <a:pt x="2008679" y="597294"/>
                </a:lnTo>
                <a:lnTo>
                  <a:pt x="2003722" y="647082"/>
                </a:lnTo>
                <a:lnTo>
                  <a:pt x="1998062" y="696804"/>
                </a:lnTo>
                <a:lnTo>
                  <a:pt x="1991699" y="746451"/>
                </a:lnTo>
                <a:lnTo>
                  <a:pt x="1984632" y="796012"/>
                </a:lnTo>
                <a:lnTo>
                  <a:pt x="1976863" y="845477"/>
                </a:lnTo>
                <a:lnTo>
                  <a:pt x="1968391" y="894836"/>
                </a:lnTo>
                <a:lnTo>
                  <a:pt x="1959215" y="944078"/>
                </a:lnTo>
                <a:lnTo>
                  <a:pt x="1949337" y="993195"/>
                </a:lnTo>
                <a:lnTo>
                  <a:pt x="1938755" y="1042175"/>
                </a:lnTo>
                <a:lnTo>
                  <a:pt x="1927470" y="1091008"/>
                </a:lnTo>
                <a:lnTo>
                  <a:pt x="1915482" y="1139684"/>
                </a:lnTo>
                <a:lnTo>
                  <a:pt x="1902790" y="1188193"/>
                </a:lnTo>
                <a:lnTo>
                  <a:pt x="1889396" y="1236525"/>
                </a:lnTo>
                <a:lnTo>
                  <a:pt x="1875297" y="1284670"/>
                </a:lnTo>
                <a:lnTo>
                  <a:pt x="1860496" y="1332617"/>
                </a:lnTo>
                <a:lnTo>
                  <a:pt x="1844991" y="1380357"/>
                </a:lnTo>
                <a:lnTo>
                  <a:pt x="1828783" y="1427879"/>
                </a:lnTo>
                <a:lnTo>
                  <a:pt x="1811871" y="1475173"/>
                </a:lnTo>
                <a:lnTo>
                  <a:pt x="1794256" y="1522229"/>
                </a:lnTo>
                <a:lnTo>
                  <a:pt x="1775937" y="1569037"/>
                </a:lnTo>
                <a:lnTo>
                  <a:pt x="1756915" y="1615587"/>
                </a:lnTo>
                <a:lnTo>
                  <a:pt x="1737189" y="1661868"/>
                </a:lnTo>
                <a:lnTo>
                  <a:pt x="1716760" y="1707870"/>
                </a:lnTo>
                <a:lnTo>
                  <a:pt x="1696023" y="1753417"/>
                </a:lnTo>
                <a:lnTo>
                  <a:pt x="1674623" y="1798654"/>
                </a:lnTo>
                <a:lnTo>
                  <a:pt x="1652566" y="1843576"/>
                </a:lnTo>
                <a:lnTo>
                  <a:pt x="1629858" y="1888176"/>
                </a:lnTo>
                <a:lnTo>
                  <a:pt x="1606507" y="1932447"/>
                </a:lnTo>
                <a:lnTo>
                  <a:pt x="1582520" y="1976383"/>
                </a:lnTo>
                <a:lnTo>
                  <a:pt x="1557903" y="2019976"/>
                </a:lnTo>
                <a:lnTo>
                  <a:pt x="1532663" y="2063220"/>
                </a:lnTo>
                <a:lnTo>
                  <a:pt x="1506808" y="2106109"/>
                </a:lnTo>
                <a:lnTo>
                  <a:pt x="1480343" y="2148635"/>
                </a:lnTo>
                <a:lnTo>
                  <a:pt x="1453275" y="2190793"/>
                </a:lnTo>
                <a:lnTo>
                  <a:pt x="1425612" y="2232575"/>
                </a:lnTo>
                <a:lnTo>
                  <a:pt x="1397360" y="2273975"/>
                </a:lnTo>
                <a:lnTo>
                  <a:pt x="1368527" y="2314986"/>
                </a:lnTo>
                <a:lnTo>
                  <a:pt x="1339118" y="2355601"/>
                </a:lnTo>
                <a:lnTo>
                  <a:pt x="1309141" y="2395814"/>
                </a:lnTo>
                <a:lnTo>
                  <a:pt x="1278602" y="2435618"/>
                </a:lnTo>
                <a:lnTo>
                  <a:pt x="1247509" y="2475006"/>
                </a:lnTo>
                <a:lnTo>
                  <a:pt x="1215867" y="2513972"/>
                </a:lnTo>
                <a:lnTo>
                  <a:pt x="1183685" y="2552509"/>
                </a:lnTo>
                <a:lnTo>
                  <a:pt x="1150968" y="2590610"/>
                </a:lnTo>
                <a:lnTo>
                  <a:pt x="1117724" y="2628269"/>
                </a:lnTo>
                <a:lnTo>
                  <a:pt x="1083960" y="2665480"/>
                </a:lnTo>
                <a:lnTo>
                  <a:pt x="1049682" y="2702234"/>
                </a:lnTo>
                <a:lnTo>
                  <a:pt x="1014896" y="2738526"/>
                </a:lnTo>
                <a:lnTo>
                  <a:pt x="979611" y="2774349"/>
                </a:lnTo>
                <a:lnTo>
                  <a:pt x="943832" y="2809696"/>
                </a:lnTo>
                <a:lnTo>
                  <a:pt x="907566" y="2844561"/>
                </a:lnTo>
                <a:lnTo>
                  <a:pt x="870821" y="2878937"/>
                </a:lnTo>
                <a:lnTo>
                  <a:pt x="833603" y="2912817"/>
                </a:lnTo>
                <a:lnTo>
                  <a:pt x="795919" y="2946195"/>
                </a:lnTo>
                <a:lnTo>
                  <a:pt x="757776" y="2979063"/>
                </a:lnTo>
                <a:lnTo>
                  <a:pt x="719180" y="3011416"/>
                </a:lnTo>
                <a:lnTo>
                  <a:pt x="680139" y="3043247"/>
                </a:lnTo>
                <a:lnTo>
                  <a:pt x="640658" y="3074548"/>
                </a:lnTo>
                <a:lnTo>
                  <a:pt x="600746" y="3105314"/>
                </a:lnTo>
                <a:lnTo>
                  <a:pt x="560409" y="3135537"/>
                </a:lnTo>
                <a:lnTo>
                  <a:pt x="519653" y="3165211"/>
                </a:lnTo>
                <a:lnTo>
                  <a:pt x="478486" y="3194330"/>
                </a:lnTo>
                <a:lnTo>
                  <a:pt x="436913" y="3222885"/>
                </a:lnTo>
                <a:lnTo>
                  <a:pt x="394943" y="3250872"/>
                </a:lnTo>
                <a:lnTo>
                  <a:pt x="352582" y="3278283"/>
                </a:lnTo>
                <a:lnTo>
                  <a:pt x="309837" y="3305111"/>
                </a:lnTo>
                <a:lnTo>
                  <a:pt x="266714" y="3331351"/>
                </a:lnTo>
                <a:lnTo>
                  <a:pt x="223220" y="3356994"/>
                </a:lnTo>
                <a:lnTo>
                  <a:pt x="179363" y="3382035"/>
                </a:lnTo>
                <a:lnTo>
                  <a:pt x="135149" y="3406467"/>
                </a:lnTo>
                <a:lnTo>
                  <a:pt x="90584" y="3430283"/>
                </a:lnTo>
                <a:lnTo>
                  <a:pt x="45676" y="3453476"/>
                </a:lnTo>
                <a:lnTo>
                  <a:pt x="431" y="3476040"/>
                </a:lnTo>
                <a:lnTo>
                  <a:pt x="0" y="3476396"/>
                </a:lnTo>
                <a:lnTo>
                  <a:pt x="45142" y="3455871"/>
                </a:lnTo>
                <a:lnTo>
                  <a:pt x="90006" y="3434717"/>
                </a:lnTo>
                <a:lnTo>
                  <a:pt x="134585" y="3412941"/>
                </a:lnTo>
                <a:lnTo>
                  <a:pt x="178871" y="3390548"/>
                </a:lnTo>
                <a:lnTo>
                  <a:pt x="222857" y="3367544"/>
                </a:lnTo>
                <a:lnTo>
                  <a:pt x="266536" y="3343934"/>
                </a:lnTo>
                <a:lnTo>
                  <a:pt x="309902" y="3319724"/>
                </a:lnTo>
                <a:lnTo>
                  <a:pt x="352946" y="3294920"/>
                </a:lnTo>
                <a:lnTo>
                  <a:pt x="395661" y="3269527"/>
                </a:lnTo>
                <a:lnTo>
                  <a:pt x="438042" y="3243550"/>
                </a:lnTo>
                <a:lnTo>
                  <a:pt x="480079" y="3216997"/>
                </a:lnTo>
                <a:lnTo>
                  <a:pt x="521767" y="3189871"/>
                </a:lnTo>
                <a:lnTo>
                  <a:pt x="563097" y="3162179"/>
                </a:lnTo>
                <a:lnTo>
                  <a:pt x="604064" y="3133926"/>
                </a:lnTo>
                <a:lnTo>
                  <a:pt x="644659" y="3105119"/>
                </a:lnTo>
                <a:lnTo>
                  <a:pt x="684876" y="3075762"/>
                </a:lnTo>
                <a:lnTo>
                  <a:pt x="724707" y="3045861"/>
                </a:lnTo>
                <a:lnTo>
                  <a:pt x="764146" y="3015422"/>
                </a:lnTo>
                <a:lnTo>
                  <a:pt x="803184" y="2984450"/>
                </a:lnTo>
                <a:lnTo>
                  <a:pt x="841816" y="2952952"/>
                </a:lnTo>
                <a:lnTo>
                  <a:pt x="880033" y="2920932"/>
                </a:lnTo>
                <a:lnTo>
                  <a:pt x="917829" y="2888396"/>
                </a:lnTo>
                <a:lnTo>
                  <a:pt x="955197" y="2855351"/>
                </a:lnTo>
                <a:lnTo>
                  <a:pt x="992128" y="2821801"/>
                </a:lnTo>
                <a:lnTo>
                  <a:pt x="1028618" y="2787752"/>
                </a:lnTo>
                <a:lnTo>
                  <a:pt x="1064657" y="2753210"/>
                </a:lnTo>
                <a:lnTo>
                  <a:pt x="1100239" y="2718181"/>
                </a:lnTo>
                <a:lnTo>
                  <a:pt x="1135356" y="2682670"/>
                </a:lnTo>
                <a:lnTo>
                  <a:pt x="1170003" y="2646682"/>
                </a:lnTo>
                <a:lnTo>
                  <a:pt x="1204171" y="2610223"/>
                </a:lnTo>
                <a:lnTo>
                  <a:pt x="1237853" y="2573300"/>
                </a:lnTo>
                <a:lnTo>
                  <a:pt x="1271042" y="2535917"/>
                </a:lnTo>
                <a:lnTo>
                  <a:pt x="1303731" y="2498081"/>
                </a:lnTo>
                <a:lnTo>
                  <a:pt x="1335913" y="2459796"/>
                </a:lnTo>
                <a:lnTo>
                  <a:pt x="1367581" y="2421068"/>
                </a:lnTo>
                <a:lnTo>
                  <a:pt x="1398728" y="2381904"/>
                </a:lnTo>
                <a:lnTo>
                  <a:pt x="1429345" y="2342308"/>
                </a:lnTo>
                <a:lnTo>
                  <a:pt x="1459427" y="2302287"/>
                </a:lnTo>
                <a:lnTo>
                  <a:pt x="1488966" y="2261846"/>
                </a:lnTo>
                <a:lnTo>
                  <a:pt x="1517955" y="2220990"/>
                </a:lnTo>
                <a:lnTo>
                  <a:pt x="1546387" y="2179725"/>
                </a:lnTo>
                <a:lnTo>
                  <a:pt x="1574254" y="2138057"/>
                </a:lnTo>
                <a:lnTo>
                  <a:pt x="1601550" y="2095992"/>
                </a:lnTo>
                <a:lnTo>
                  <a:pt x="1628268" y="2053534"/>
                </a:lnTo>
                <a:lnTo>
                  <a:pt x="1654399" y="2010691"/>
                </a:lnTo>
                <a:lnTo>
                  <a:pt x="1679937" y="1967466"/>
                </a:lnTo>
                <a:lnTo>
                  <a:pt x="1704876" y="1923867"/>
                </a:lnTo>
                <a:lnTo>
                  <a:pt x="1729207" y="1879898"/>
                </a:lnTo>
                <a:lnTo>
                  <a:pt x="1752923" y="1835565"/>
                </a:lnTo>
                <a:lnTo>
                  <a:pt x="1776018" y="1790874"/>
                </a:lnTo>
                <a:lnTo>
                  <a:pt x="1798485" y="1745830"/>
                </a:lnTo>
                <a:lnTo>
                  <a:pt x="1820260" y="1701165"/>
                </a:lnTo>
                <a:lnTo>
                  <a:pt x="1841388" y="1656187"/>
                </a:lnTo>
                <a:lnTo>
                  <a:pt x="1861867" y="1610908"/>
                </a:lnTo>
                <a:lnTo>
                  <a:pt x="1881696" y="1565335"/>
                </a:lnTo>
                <a:lnTo>
                  <a:pt x="1900873" y="1519479"/>
                </a:lnTo>
                <a:lnTo>
                  <a:pt x="1919399" y="1473348"/>
                </a:lnTo>
                <a:lnTo>
                  <a:pt x="1937272" y="1426952"/>
                </a:lnTo>
                <a:lnTo>
                  <a:pt x="1954491" y="1380300"/>
                </a:lnTo>
                <a:lnTo>
                  <a:pt x="1971056" y="1333402"/>
                </a:lnTo>
                <a:lnTo>
                  <a:pt x="1986964" y="1286265"/>
                </a:lnTo>
                <a:lnTo>
                  <a:pt x="2002216" y="1238900"/>
                </a:lnTo>
                <a:lnTo>
                  <a:pt x="2016810" y="1191316"/>
                </a:lnTo>
                <a:lnTo>
                  <a:pt x="2030746" y="1143522"/>
                </a:lnTo>
                <a:lnTo>
                  <a:pt x="2044021" y="1095528"/>
                </a:lnTo>
                <a:lnTo>
                  <a:pt x="2056637" y="1047342"/>
                </a:lnTo>
                <a:lnTo>
                  <a:pt x="2068590" y="998973"/>
                </a:lnTo>
                <a:lnTo>
                  <a:pt x="2079882" y="950432"/>
                </a:lnTo>
                <a:lnTo>
                  <a:pt x="2090509" y="901727"/>
                </a:lnTo>
                <a:lnTo>
                  <a:pt x="2100473" y="852867"/>
                </a:lnTo>
                <a:lnTo>
                  <a:pt x="2109771" y="803862"/>
                </a:lnTo>
                <a:lnTo>
                  <a:pt x="2118402" y="754721"/>
                </a:lnTo>
                <a:lnTo>
                  <a:pt x="2126367" y="705454"/>
                </a:lnTo>
                <a:lnTo>
                  <a:pt x="2133663" y="656068"/>
                </a:lnTo>
                <a:lnTo>
                  <a:pt x="2140289" y="606574"/>
                </a:lnTo>
                <a:lnTo>
                  <a:pt x="2146246" y="556981"/>
                </a:lnTo>
                <a:lnTo>
                  <a:pt x="2151531" y="507298"/>
                </a:lnTo>
                <a:lnTo>
                  <a:pt x="2156145" y="457535"/>
                </a:lnTo>
                <a:lnTo>
                  <a:pt x="2160085" y="407700"/>
                </a:lnTo>
                <a:lnTo>
                  <a:pt x="2163351" y="357802"/>
                </a:lnTo>
                <a:lnTo>
                  <a:pt x="2165942" y="307852"/>
                </a:lnTo>
                <a:lnTo>
                  <a:pt x="2167857" y="257858"/>
                </a:lnTo>
                <a:lnTo>
                  <a:pt x="2169096" y="207829"/>
                </a:lnTo>
                <a:lnTo>
                  <a:pt x="2169656" y="157775"/>
                </a:lnTo>
                <a:lnTo>
                  <a:pt x="2169538" y="107705"/>
                </a:lnTo>
                <a:lnTo>
                  <a:pt x="2168739" y="57628"/>
                </a:lnTo>
                <a:lnTo>
                  <a:pt x="2167260" y="7554"/>
                </a:lnTo>
                <a:lnTo>
                  <a:pt x="2166934" y="0"/>
                </a:lnTo>
                <a:close/>
              </a:path>
            </a:pathLst>
          </a:custGeom>
          <a:solidFill>
            <a:srgbClr val="0078C7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0" y="10468"/>
            <a:ext cx="6857357" cy="4334724"/>
          </a:xfrm>
          <a:custGeom>
            <a:avLst/>
            <a:gdLst/>
            <a:ahLst/>
            <a:cxnLst/>
            <a:rect l="l" t="t" r="r" b="b"/>
            <a:pathLst>
              <a:path w="6768465" h="4051300">
                <a:moveTo>
                  <a:pt x="2749937" y="4038600"/>
                </a:moveTo>
                <a:lnTo>
                  <a:pt x="1999381" y="4038600"/>
                </a:lnTo>
                <a:lnTo>
                  <a:pt x="2049448" y="4051300"/>
                </a:lnTo>
                <a:lnTo>
                  <a:pt x="2700095" y="4051300"/>
                </a:lnTo>
                <a:lnTo>
                  <a:pt x="2749937" y="4038600"/>
                </a:lnTo>
                <a:close/>
              </a:path>
              <a:path w="6768465" h="4051300">
                <a:moveTo>
                  <a:pt x="2899099" y="4025900"/>
                </a:moveTo>
                <a:lnTo>
                  <a:pt x="1849351" y="4025900"/>
                </a:lnTo>
                <a:lnTo>
                  <a:pt x="1899327" y="4038600"/>
                </a:lnTo>
                <a:lnTo>
                  <a:pt x="2849445" y="4038600"/>
                </a:lnTo>
                <a:lnTo>
                  <a:pt x="2899099" y="4025900"/>
                </a:lnTo>
                <a:close/>
              </a:path>
              <a:path w="6768465" h="4051300">
                <a:moveTo>
                  <a:pt x="2998184" y="4013200"/>
                </a:moveTo>
                <a:lnTo>
                  <a:pt x="1749528" y="4013200"/>
                </a:lnTo>
                <a:lnTo>
                  <a:pt x="1799416" y="4025900"/>
                </a:lnTo>
                <a:lnTo>
                  <a:pt x="2948681" y="4025900"/>
                </a:lnTo>
                <a:lnTo>
                  <a:pt x="2998184" y="4013200"/>
                </a:lnTo>
                <a:close/>
              </a:path>
              <a:path w="6768465" h="4051300">
                <a:moveTo>
                  <a:pt x="3146165" y="3987800"/>
                </a:moveTo>
                <a:lnTo>
                  <a:pt x="1600124" y="3987800"/>
                </a:lnTo>
                <a:lnTo>
                  <a:pt x="1699691" y="4013200"/>
                </a:lnTo>
                <a:lnTo>
                  <a:pt x="3047602" y="4013200"/>
                </a:lnTo>
                <a:lnTo>
                  <a:pt x="3146165" y="3987800"/>
                </a:lnTo>
                <a:close/>
              </a:path>
              <a:path w="6768465" h="4051300">
                <a:moveTo>
                  <a:pt x="3342042" y="3949700"/>
                </a:moveTo>
                <a:lnTo>
                  <a:pt x="1401956" y="3949700"/>
                </a:lnTo>
                <a:lnTo>
                  <a:pt x="1550451" y="3987800"/>
                </a:lnTo>
                <a:lnTo>
                  <a:pt x="3195299" y="3987800"/>
                </a:lnTo>
                <a:lnTo>
                  <a:pt x="3342042" y="3949700"/>
                </a:lnTo>
                <a:close/>
              </a:path>
              <a:path w="6768465" h="4051300">
                <a:moveTo>
                  <a:pt x="0" y="3060700"/>
                </a:moveTo>
                <a:lnTo>
                  <a:pt x="0" y="3390900"/>
                </a:lnTo>
                <a:lnTo>
                  <a:pt x="43206" y="3416300"/>
                </a:lnTo>
                <a:lnTo>
                  <a:pt x="263735" y="3543300"/>
                </a:lnTo>
                <a:lnTo>
                  <a:pt x="308691" y="3556000"/>
                </a:lnTo>
                <a:lnTo>
                  <a:pt x="445129" y="3632200"/>
                </a:lnTo>
                <a:lnTo>
                  <a:pt x="491109" y="3644900"/>
                </a:lnTo>
                <a:lnTo>
                  <a:pt x="583776" y="3695700"/>
                </a:lnTo>
                <a:lnTo>
                  <a:pt x="630450" y="3708400"/>
                </a:lnTo>
                <a:lnTo>
                  <a:pt x="677341" y="3733800"/>
                </a:lnTo>
                <a:lnTo>
                  <a:pt x="724442" y="3746500"/>
                </a:lnTo>
                <a:lnTo>
                  <a:pt x="771746" y="3771900"/>
                </a:lnTo>
                <a:lnTo>
                  <a:pt x="866935" y="3797300"/>
                </a:lnTo>
                <a:lnTo>
                  <a:pt x="914806" y="3822700"/>
                </a:lnTo>
                <a:lnTo>
                  <a:pt x="1059438" y="3860800"/>
                </a:lnTo>
                <a:lnTo>
                  <a:pt x="1107965" y="3886200"/>
                </a:lnTo>
                <a:lnTo>
                  <a:pt x="1352656" y="3949700"/>
                </a:lnTo>
                <a:lnTo>
                  <a:pt x="3390719" y="3949700"/>
                </a:lnTo>
                <a:lnTo>
                  <a:pt x="3535962" y="3911600"/>
                </a:lnTo>
                <a:lnTo>
                  <a:pt x="2479669" y="3911600"/>
                </a:lnTo>
                <a:lnTo>
                  <a:pt x="2429402" y="3898900"/>
                </a:lnTo>
                <a:lnTo>
                  <a:pt x="2278876" y="3898900"/>
                </a:lnTo>
                <a:lnTo>
                  <a:pt x="2228815" y="3886200"/>
                </a:lnTo>
                <a:lnTo>
                  <a:pt x="2128910" y="3886200"/>
                </a:lnTo>
                <a:lnTo>
                  <a:pt x="2079079" y="3873500"/>
                </a:lnTo>
                <a:lnTo>
                  <a:pt x="2029339" y="3873500"/>
                </a:lnTo>
                <a:lnTo>
                  <a:pt x="1930160" y="3848100"/>
                </a:lnTo>
                <a:lnTo>
                  <a:pt x="1880736" y="3848100"/>
                </a:lnTo>
                <a:lnTo>
                  <a:pt x="1782252" y="3822700"/>
                </a:lnTo>
                <a:lnTo>
                  <a:pt x="1733206" y="3822700"/>
                </a:lnTo>
                <a:lnTo>
                  <a:pt x="1247139" y="3695700"/>
                </a:lnTo>
                <a:lnTo>
                  <a:pt x="1199498" y="3670300"/>
                </a:lnTo>
                <a:lnTo>
                  <a:pt x="1104801" y="3644900"/>
                </a:lnTo>
                <a:lnTo>
                  <a:pt x="1057752" y="3619500"/>
                </a:lnTo>
                <a:lnTo>
                  <a:pt x="964274" y="3594100"/>
                </a:lnTo>
                <a:lnTo>
                  <a:pt x="917854" y="3568700"/>
                </a:lnTo>
                <a:lnTo>
                  <a:pt x="871653" y="3556000"/>
                </a:lnTo>
                <a:lnTo>
                  <a:pt x="779922" y="3505200"/>
                </a:lnTo>
                <a:lnTo>
                  <a:pt x="734400" y="3492500"/>
                </a:lnTo>
                <a:lnTo>
                  <a:pt x="644068" y="3441700"/>
                </a:lnTo>
                <a:lnTo>
                  <a:pt x="599265" y="3429000"/>
                </a:lnTo>
                <a:lnTo>
                  <a:pt x="379056" y="3302000"/>
                </a:lnTo>
                <a:lnTo>
                  <a:pt x="165578" y="3175000"/>
                </a:lnTo>
                <a:lnTo>
                  <a:pt x="40943" y="3098800"/>
                </a:lnTo>
                <a:lnTo>
                  <a:pt x="0" y="3060700"/>
                </a:lnTo>
                <a:close/>
              </a:path>
              <a:path w="6768465" h="4051300">
                <a:moveTo>
                  <a:pt x="6767995" y="0"/>
                </a:moveTo>
                <a:lnTo>
                  <a:pt x="6711611" y="0"/>
                </a:lnTo>
                <a:lnTo>
                  <a:pt x="6710880" y="38100"/>
                </a:lnTo>
                <a:lnTo>
                  <a:pt x="6709473" y="88900"/>
                </a:lnTo>
                <a:lnTo>
                  <a:pt x="6707422" y="139700"/>
                </a:lnTo>
                <a:lnTo>
                  <a:pt x="6704727" y="190500"/>
                </a:lnTo>
                <a:lnTo>
                  <a:pt x="6701389" y="241300"/>
                </a:lnTo>
                <a:lnTo>
                  <a:pt x="6697408" y="292100"/>
                </a:lnTo>
                <a:lnTo>
                  <a:pt x="6692784" y="342900"/>
                </a:lnTo>
                <a:lnTo>
                  <a:pt x="6687519" y="393700"/>
                </a:lnTo>
                <a:lnTo>
                  <a:pt x="6681612" y="444500"/>
                </a:lnTo>
                <a:lnTo>
                  <a:pt x="6675065" y="495300"/>
                </a:lnTo>
                <a:lnTo>
                  <a:pt x="6667877" y="533400"/>
                </a:lnTo>
                <a:lnTo>
                  <a:pt x="6660048" y="584200"/>
                </a:lnTo>
                <a:lnTo>
                  <a:pt x="6651581" y="635000"/>
                </a:lnTo>
                <a:lnTo>
                  <a:pt x="6642474" y="685800"/>
                </a:lnTo>
                <a:lnTo>
                  <a:pt x="6632729" y="736600"/>
                </a:lnTo>
                <a:lnTo>
                  <a:pt x="6622347" y="787400"/>
                </a:lnTo>
                <a:lnTo>
                  <a:pt x="6611326" y="838200"/>
                </a:lnTo>
                <a:lnTo>
                  <a:pt x="6599668" y="889000"/>
                </a:lnTo>
                <a:lnTo>
                  <a:pt x="6587374" y="927100"/>
                </a:lnTo>
                <a:lnTo>
                  <a:pt x="6574444" y="977900"/>
                </a:lnTo>
                <a:lnTo>
                  <a:pt x="6560879" y="1028700"/>
                </a:lnTo>
                <a:lnTo>
                  <a:pt x="6546678" y="1079500"/>
                </a:lnTo>
                <a:lnTo>
                  <a:pt x="6531842" y="1130300"/>
                </a:lnTo>
                <a:lnTo>
                  <a:pt x="6516373" y="1168400"/>
                </a:lnTo>
                <a:lnTo>
                  <a:pt x="6500270" y="1219200"/>
                </a:lnTo>
                <a:lnTo>
                  <a:pt x="6483533" y="1270000"/>
                </a:lnTo>
                <a:lnTo>
                  <a:pt x="6466164" y="1320800"/>
                </a:lnTo>
                <a:lnTo>
                  <a:pt x="6448163" y="1358900"/>
                </a:lnTo>
                <a:lnTo>
                  <a:pt x="6429530" y="1409700"/>
                </a:lnTo>
                <a:lnTo>
                  <a:pt x="6410266" y="1460500"/>
                </a:lnTo>
                <a:lnTo>
                  <a:pt x="6390372" y="1498600"/>
                </a:lnTo>
                <a:lnTo>
                  <a:pt x="6369847" y="1549400"/>
                </a:lnTo>
                <a:lnTo>
                  <a:pt x="6348692" y="1600200"/>
                </a:lnTo>
                <a:lnTo>
                  <a:pt x="6326908" y="1638300"/>
                </a:lnTo>
                <a:lnTo>
                  <a:pt x="6304495" y="1689100"/>
                </a:lnTo>
                <a:lnTo>
                  <a:pt x="6281454" y="1727200"/>
                </a:lnTo>
                <a:lnTo>
                  <a:pt x="6257786" y="1778000"/>
                </a:lnTo>
                <a:lnTo>
                  <a:pt x="6233489" y="1816100"/>
                </a:lnTo>
                <a:lnTo>
                  <a:pt x="6209337" y="1866900"/>
                </a:lnTo>
                <a:lnTo>
                  <a:pt x="6184604" y="1905000"/>
                </a:lnTo>
                <a:lnTo>
                  <a:pt x="6159297" y="1943100"/>
                </a:lnTo>
                <a:lnTo>
                  <a:pt x="6133422" y="1993900"/>
                </a:lnTo>
                <a:lnTo>
                  <a:pt x="6106985" y="2032000"/>
                </a:lnTo>
                <a:lnTo>
                  <a:pt x="6079993" y="2070100"/>
                </a:lnTo>
                <a:lnTo>
                  <a:pt x="6052453" y="2120900"/>
                </a:lnTo>
                <a:lnTo>
                  <a:pt x="6024371" y="2159000"/>
                </a:lnTo>
                <a:lnTo>
                  <a:pt x="5995752" y="2197100"/>
                </a:lnTo>
                <a:lnTo>
                  <a:pt x="5966604" y="2235200"/>
                </a:lnTo>
                <a:lnTo>
                  <a:pt x="5936933" y="2273300"/>
                </a:lnTo>
                <a:lnTo>
                  <a:pt x="5906746" y="2324100"/>
                </a:lnTo>
                <a:lnTo>
                  <a:pt x="5876048" y="2362200"/>
                </a:lnTo>
                <a:lnTo>
                  <a:pt x="5844846" y="2400300"/>
                </a:lnTo>
                <a:lnTo>
                  <a:pt x="5813147" y="2438400"/>
                </a:lnTo>
                <a:lnTo>
                  <a:pt x="5780956" y="2476500"/>
                </a:lnTo>
                <a:lnTo>
                  <a:pt x="5748281" y="2514600"/>
                </a:lnTo>
                <a:lnTo>
                  <a:pt x="5715128" y="2552700"/>
                </a:lnTo>
                <a:lnTo>
                  <a:pt x="5681502" y="2590800"/>
                </a:lnTo>
                <a:lnTo>
                  <a:pt x="5647412" y="2628900"/>
                </a:lnTo>
                <a:lnTo>
                  <a:pt x="5612862" y="2654300"/>
                </a:lnTo>
                <a:lnTo>
                  <a:pt x="5577859" y="2692400"/>
                </a:lnTo>
                <a:lnTo>
                  <a:pt x="5542410" y="2730500"/>
                </a:lnTo>
                <a:lnTo>
                  <a:pt x="5506521" y="2768600"/>
                </a:lnTo>
                <a:lnTo>
                  <a:pt x="5470198" y="2794000"/>
                </a:lnTo>
                <a:lnTo>
                  <a:pt x="5433449" y="2832100"/>
                </a:lnTo>
                <a:lnTo>
                  <a:pt x="5396278" y="2870200"/>
                </a:lnTo>
                <a:lnTo>
                  <a:pt x="5358694" y="2895600"/>
                </a:lnTo>
                <a:lnTo>
                  <a:pt x="5320701" y="2933700"/>
                </a:lnTo>
                <a:lnTo>
                  <a:pt x="5282307" y="2959100"/>
                </a:lnTo>
                <a:lnTo>
                  <a:pt x="5243517" y="2997200"/>
                </a:lnTo>
                <a:lnTo>
                  <a:pt x="5204339" y="3022600"/>
                </a:lnTo>
                <a:lnTo>
                  <a:pt x="5164778" y="3060700"/>
                </a:lnTo>
                <a:lnTo>
                  <a:pt x="5084535" y="3111500"/>
                </a:lnTo>
                <a:lnTo>
                  <a:pt x="5043866" y="3149600"/>
                </a:lnTo>
                <a:lnTo>
                  <a:pt x="4919743" y="3225800"/>
                </a:lnTo>
                <a:lnTo>
                  <a:pt x="4877684" y="3263900"/>
                </a:lnTo>
                <a:lnTo>
                  <a:pt x="4792581" y="3314700"/>
                </a:lnTo>
                <a:lnTo>
                  <a:pt x="4618603" y="3416300"/>
                </a:lnTo>
                <a:lnTo>
                  <a:pt x="4574361" y="3429000"/>
                </a:lnTo>
                <a:lnTo>
                  <a:pt x="4439941" y="3505200"/>
                </a:lnTo>
                <a:lnTo>
                  <a:pt x="4394591" y="3517900"/>
                </a:lnTo>
                <a:lnTo>
                  <a:pt x="4303115" y="3568700"/>
                </a:lnTo>
                <a:lnTo>
                  <a:pt x="4256348" y="3581400"/>
                </a:lnTo>
                <a:lnTo>
                  <a:pt x="4209359" y="3606800"/>
                </a:lnTo>
                <a:lnTo>
                  <a:pt x="4162153" y="3619500"/>
                </a:lnTo>
                <a:lnTo>
                  <a:pt x="4114739" y="3644900"/>
                </a:lnTo>
                <a:lnTo>
                  <a:pt x="4019314" y="3670300"/>
                </a:lnTo>
                <a:lnTo>
                  <a:pt x="3971316" y="3695700"/>
                </a:lnTo>
                <a:lnTo>
                  <a:pt x="3433022" y="3835400"/>
                </a:lnTo>
                <a:lnTo>
                  <a:pt x="3383334" y="3835400"/>
                </a:lnTo>
                <a:lnTo>
                  <a:pt x="3283679" y="3860800"/>
                </a:lnTo>
                <a:lnTo>
                  <a:pt x="3233728" y="3860800"/>
                </a:lnTo>
                <a:lnTo>
                  <a:pt x="3183704" y="3873500"/>
                </a:lnTo>
                <a:lnTo>
                  <a:pt x="3133613" y="3873500"/>
                </a:lnTo>
                <a:lnTo>
                  <a:pt x="3083464" y="3886200"/>
                </a:lnTo>
                <a:lnTo>
                  <a:pt x="2983017" y="3886200"/>
                </a:lnTo>
                <a:lnTo>
                  <a:pt x="2932733" y="3898900"/>
                </a:lnTo>
                <a:lnTo>
                  <a:pt x="2781729" y="3898900"/>
                </a:lnTo>
                <a:lnTo>
                  <a:pt x="2731366" y="3911600"/>
                </a:lnTo>
                <a:lnTo>
                  <a:pt x="3535962" y="3911600"/>
                </a:lnTo>
                <a:lnTo>
                  <a:pt x="3679908" y="3873500"/>
                </a:lnTo>
                <a:lnTo>
                  <a:pt x="3727577" y="3848100"/>
                </a:lnTo>
                <a:lnTo>
                  <a:pt x="3916538" y="3797300"/>
                </a:lnTo>
                <a:lnTo>
                  <a:pt x="3963323" y="3771900"/>
                </a:lnTo>
                <a:lnTo>
                  <a:pt x="4056307" y="3746500"/>
                </a:lnTo>
                <a:lnTo>
                  <a:pt x="4102496" y="3721100"/>
                </a:lnTo>
                <a:lnTo>
                  <a:pt x="4148476" y="3708400"/>
                </a:lnTo>
                <a:lnTo>
                  <a:pt x="4194241" y="3683000"/>
                </a:lnTo>
                <a:lnTo>
                  <a:pt x="4239785" y="3670300"/>
                </a:lnTo>
                <a:lnTo>
                  <a:pt x="4330191" y="3619500"/>
                </a:lnTo>
                <a:lnTo>
                  <a:pt x="4375341" y="3606800"/>
                </a:lnTo>
                <a:lnTo>
                  <a:pt x="4509396" y="3530600"/>
                </a:lnTo>
                <a:lnTo>
                  <a:pt x="4553604" y="3517900"/>
                </a:lnTo>
                <a:lnTo>
                  <a:pt x="4770869" y="3390900"/>
                </a:lnTo>
                <a:lnTo>
                  <a:pt x="4939909" y="3289300"/>
                </a:lnTo>
                <a:lnTo>
                  <a:pt x="4981472" y="3263900"/>
                </a:lnTo>
                <a:lnTo>
                  <a:pt x="5022748" y="3225800"/>
                </a:lnTo>
                <a:lnTo>
                  <a:pt x="5144811" y="3149600"/>
                </a:lnTo>
                <a:lnTo>
                  <a:pt x="5184897" y="3111500"/>
                </a:lnTo>
                <a:lnTo>
                  <a:pt x="5264142" y="3060700"/>
                </a:lnTo>
                <a:lnTo>
                  <a:pt x="5303292" y="3022600"/>
                </a:lnTo>
                <a:lnTo>
                  <a:pt x="5342122" y="2997200"/>
                </a:lnTo>
                <a:lnTo>
                  <a:pt x="5380628" y="2959100"/>
                </a:lnTo>
                <a:lnTo>
                  <a:pt x="5418806" y="2933700"/>
                </a:lnTo>
                <a:lnTo>
                  <a:pt x="5456651" y="2895600"/>
                </a:lnTo>
                <a:lnTo>
                  <a:pt x="5494160" y="2870200"/>
                </a:lnTo>
                <a:lnTo>
                  <a:pt x="5568150" y="2794000"/>
                </a:lnTo>
                <a:lnTo>
                  <a:pt x="5604624" y="2768600"/>
                </a:lnTo>
                <a:lnTo>
                  <a:pt x="5640745" y="2730500"/>
                </a:lnTo>
                <a:lnTo>
                  <a:pt x="5676509" y="2692400"/>
                </a:lnTo>
                <a:lnTo>
                  <a:pt x="5711911" y="2654300"/>
                </a:lnTo>
                <a:lnTo>
                  <a:pt x="5746948" y="2628900"/>
                </a:lnTo>
                <a:lnTo>
                  <a:pt x="5781615" y="2590800"/>
                </a:lnTo>
                <a:lnTo>
                  <a:pt x="5815908" y="2552700"/>
                </a:lnTo>
                <a:lnTo>
                  <a:pt x="5849824" y="2514600"/>
                </a:lnTo>
                <a:lnTo>
                  <a:pt x="5883358" y="2476500"/>
                </a:lnTo>
                <a:lnTo>
                  <a:pt x="5916505" y="2438400"/>
                </a:lnTo>
                <a:lnTo>
                  <a:pt x="5949262" y="2400300"/>
                </a:lnTo>
                <a:lnTo>
                  <a:pt x="5981625" y="2362200"/>
                </a:lnTo>
                <a:lnTo>
                  <a:pt x="6013589" y="2324100"/>
                </a:lnTo>
                <a:lnTo>
                  <a:pt x="6045151" y="2286000"/>
                </a:lnTo>
                <a:lnTo>
                  <a:pt x="6076306" y="2247900"/>
                </a:lnTo>
                <a:lnTo>
                  <a:pt x="6107051" y="2209800"/>
                </a:lnTo>
                <a:lnTo>
                  <a:pt x="6137380" y="2171700"/>
                </a:lnTo>
                <a:lnTo>
                  <a:pt x="6167290" y="2133600"/>
                </a:lnTo>
                <a:lnTo>
                  <a:pt x="6196777" y="2095500"/>
                </a:lnTo>
                <a:lnTo>
                  <a:pt x="6225836" y="2044700"/>
                </a:lnTo>
                <a:lnTo>
                  <a:pt x="6254464" y="2006600"/>
                </a:lnTo>
                <a:lnTo>
                  <a:pt x="6282657" y="1968500"/>
                </a:lnTo>
                <a:lnTo>
                  <a:pt x="6310409" y="1930400"/>
                </a:lnTo>
                <a:lnTo>
                  <a:pt x="6337718" y="1879600"/>
                </a:lnTo>
                <a:lnTo>
                  <a:pt x="6364409" y="1841500"/>
                </a:lnTo>
                <a:lnTo>
                  <a:pt x="6390651" y="1803400"/>
                </a:lnTo>
                <a:lnTo>
                  <a:pt x="6416441" y="1752600"/>
                </a:lnTo>
                <a:lnTo>
                  <a:pt x="6441779" y="1714500"/>
                </a:lnTo>
                <a:lnTo>
                  <a:pt x="6466662" y="1663700"/>
                </a:lnTo>
                <a:lnTo>
                  <a:pt x="6491088" y="1625600"/>
                </a:lnTo>
                <a:lnTo>
                  <a:pt x="6515057" y="1587500"/>
                </a:lnTo>
                <a:lnTo>
                  <a:pt x="6538565" y="1536700"/>
                </a:lnTo>
                <a:lnTo>
                  <a:pt x="6561611" y="1498600"/>
                </a:lnTo>
                <a:lnTo>
                  <a:pt x="6584193" y="1447800"/>
                </a:lnTo>
                <a:lnTo>
                  <a:pt x="6606310" y="1409700"/>
                </a:lnTo>
                <a:lnTo>
                  <a:pt x="6627960" y="1358900"/>
                </a:lnTo>
                <a:lnTo>
                  <a:pt x="6649141" y="1320800"/>
                </a:lnTo>
                <a:lnTo>
                  <a:pt x="6669850" y="1270000"/>
                </a:lnTo>
                <a:lnTo>
                  <a:pt x="6690087" y="1219200"/>
                </a:lnTo>
                <a:lnTo>
                  <a:pt x="6709850" y="1181100"/>
                </a:lnTo>
                <a:lnTo>
                  <a:pt x="6729136" y="1130300"/>
                </a:lnTo>
                <a:lnTo>
                  <a:pt x="6747944" y="1079500"/>
                </a:lnTo>
                <a:lnTo>
                  <a:pt x="6766272" y="1041400"/>
                </a:lnTo>
                <a:lnTo>
                  <a:pt x="6767995" y="1028700"/>
                </a:lnTo>
                <a:lnTo>
                  <a:pt x="6767995" y="0"/>
                </a:lnTo>
                <a:close/>
              </a:path>
            </a:pathLst>
          </a:custGeom>
          <a:solidFill>
            <a:srgbClr val="0078C7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9251" y="10479"/>
            <a:ext cx="6847707" cy="4334724"/>
          </a:xfrm>
          <a:custGeom>
            <a:avLst/>
            <a:gdLst/>
            <a:ahLst/>
            <a:cxnLst/>
            <a:rect l="l" t="t" r="r" b="b"/>
            <a:pathLst>
              <a:path w="6758940" h="4051300">
                <a:moveTo>
                  <a:pt x="2740806" y="4038599"/>
                </a:moveTo>
                <a:lnTo>
                  <a:pt x="1990250" y="4038599"/>
                </a:lnTo>
                <a:lnTo>
                  <a:pt x="2040317" y="4051299"/>
                </a:lnTo>
                <a:lnTo>
                  <a:pt x="2690964" y="4051299"/>
                </a:lnTo>
                <a:lnTo>
                  <a:pt x="2740806" y="4038599"/>
                </a:lnTo>
              </a:path>
              <a:path w="6758940" h="4051300">
                <a:moveTo>
                  <a:pt x="1990250" y="4038599"/>
                </a:moveTo>
                <a:lnTo>
                  <a:pt x="2740806" y="4038599"/>
                </a:lnTo>
              </a:path>
              <a:path w="6758940" h="4051300">
                <a:moveTo>
                  <a:pt x="2740806" y="4038599"/>
                </a:moveTo>
                <a:lnTo>
                  <a:pt x="1990250" y="40385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  <a:lnTo>
                  <a:pt x="1890196" y="4038599"/>
                </a:lnTo>
                <a:lnTo>
                  <a:pt x="2840313" y="4038599"/>
                </a:lnTo>
                <a:lnTo>
                  <a:pt x="2889968" y="4025899"/>
                </a:lnTo>
              </a:path>
              <a:path w="6758940" h="4051300">
                <a:moveTo>
                  <a:pt x="1840220" y="4025899"/>
                </a:moveTo>
                <a:lnTo>
                  <a:pt x="2889968" y="40258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  <a:lnTo>
                  <a:pt x="1790285" y="4025899"/>
                </a:lnTo>
                <a:lnTo>
                  <a:pt x="2939550" y="4025899"/>
                </a:lnTo>
                <a:lnTo>
                  <a:pt x="2989053" y="4013199"/>
                </a:lnTo>
              </a:path>
              <a:path w="6758940" h="4051300">
                <a:moveTo>
                  <a:pt x="1740397" y="4013199"/>
                </a:moveTo>
                <a:lnTo>
                  <a:pt x="2989053" y="40131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  <a:lnTo>
                  <a:pt x="1690560" y="4013199"/>
                </a:lnTo>
                <a:lnTo>
                  <a:pt x="3038471" y="4013199"/>
                </a:lnTo>
                <a:lnTo>
                  <a:pt x="3137034" y="3987799"/>
                </a:lnTo>
              </a:path>
              <a:path w="6758940" h="4051300">
                <a:moveTo>
                  <a:pt x="1591576" y="3987799"/>
                </a:moveTo>
                <a:lnTo>
                  <a:pt x="3137034" y="39877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  <a:lnTo>
                  <a:pt x="1542194" y="3987799"/>
                </a:lnTo>
                <a:lnTo>
                  <a:pt x="3186168" y="3987799"/>
                </a:lnTo>
                <a:lnTo>
                  <a:pt x="3332911" y="3949699"/>
                </a:lnTo>
              </a:path>
              <a:path w="6758940" h="4051300">
                <a:moveTo>
                  <a:pt x="1394564" y="3949699"/>
                </a:moveTo>
                <a:lnTo>
                  <a:pt x="3332911" y="39496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</a:path>
              <a:path w="6758940" h="4051300">
                <a:moveTo>
                  <a:pt x="0" y="3073399"/>
                </a:moveTo>
                <a:lnTo>
                  <a:pt x="0" y="3390899"/>
                </a:lnTo>
                <a:lnTo>
                  <a:pt x="129960" y="3467099"/>
                </a:lnTo>
                <a:lnTo>
                  <a:pt x="352268" y="3594099"/>
                </a:lnTo>
                <a:lnTo>
                  <a:pt x="397523" y="3606799"/>
                </a:lnTo>
                <a:lnTo>
                  <a:pt x="488772" y="3657599"/>
                </a:lnTo>
                <a:lnTo>
                  <a:pt x="534751" y="3670299"/>
                </a:lnTo>
                <a:lnTo>
                  <a:pt x="580958" y="3695699"/>
                </a:lnTo>
                <a:lnTo>
                  <a:pt x="627385" y="3708399"/>
                </a:lnTo>
                <a:lnTo>
                  <a:pt x="674026" y="3733799"/>
                </a:lnTo>
                <a:lnTo>
                  <a:pt x="720874" y="3746499"/>
                </a:lnTo>
                <a:lnTo>
                  <a:pt x="767921" y="3771899"/>
                </a:lnTo>
                <a:lnTo>
                  <a:pt x="815162" y="3784599"/>
                </a:lnTo>
                <a:lnTo>
                  <a:pt x="862588" y="3809999"/>
                </a:lnTo>
                <a:lnTo>
                  <a:pt x="1054014" y="3860799"/>
                </a:lnTo>
                <a:lnTo>
                  <a:pt x="1102265" y="3886199"/>
                </a:lnTo>
                <a:lnTo>
                  <a:pt x="1345551" y="3949699"/>
                </a:lnTo>
                <a:lnTo>
                  <a:pt x="3381588" y="3949699"/>
                </a:lnTo>
                <a:lnTo>
                  <a:pt x="3526831" y="3911599"/>
                </a:lnTo>
                <a:lnTo>
                  <a:pt x="2470538" y="3911599"/>
                </a:lnTo>
                <a:lnTo>
                  <a:pt x="2420271" y="3898899"/>
                </a:lnTo>
                <a:lnTo>
                  <a:pt x="2269745" y="3898899"/>
                </a:lnTo>
                <a:lnTo>
                  <a:pt x="2219684" y="3886199"/>
                </a:lnTo>
                <a:lnTo>
                  <a:pt x="2119779" y="3886199"/>
                </a:lnTo>
                <a:lnTo>
                  <a:pt x="2069948" y="3873499"/>
                </a:lnTo>
                <a:lnTo>
                  <a:pt x="2020208" y="3873499"/>
                </a:lnTo>
                <a:lnTo>
                  <a:pt x="1921029" y="3848099"/>
                </a:lnTo>
                <a:lnTo>
                  <a:pt x="1871605" y="3848099"/>
                </a:lnTo>
                <a:lnTo>
                  <a:pt x="1773121" y="3822699"/>
                </a:lnTo>
                <a:lnTo>
                  <a:pt x="1724075" y="3822699"/>
                </a:lnTo>
                <a:lnTo>
                  <a:pt x="1276785" y="3708399"/>
                </a:lnTo>
                <a:lnTo>
                  <a:pt x="1227991" y="3682999"/>
                </a:lnTo>
                <a:lnTo>
                  <a:pt x="1131000" y="3657599"/>
                </a:lnTo>
                <a:lnTo>
                  <a:pt x="1082811" y="3632199"/>
                </a:lnTo>
                <a:lnTo>
                  <a:pt x="987073" y="3606799"/>
                </a:lnTo>
                <a:lnTo>
                  <a:pt x="939531" y="3581399"/>
                </a:lnTo>
                <a:lnTo>
                  <a:pt x="892215" y="3568699"/>
                </a:lnTo>
                <a:lnTo>
                  <a:pt x="798273" y="3517899"/>
                </a:lnTo>
                <a:lnTo>
                  <a:pt x="751657" y="3505199"/>
                </a:lnTo>
                <a:lnTo>
                  <a:pt x="659158" y="3454399"/>
                </a:lnTo>
                <a:lnTo>
                  <a:pt x="613283" y="3441699"/>
                </a:lnTo>
                <a:lnTo>
                  <a:pt x="387845" y="3314699"/>
                </a:lnTo>
                <a:lnTo>
                  <a:pt x="169377" y="3187699"/>
                </a:lnTo>
                <a:lnTo>
                  <a:pt x="84067" y="3136899"/>
                </a:lnTo>
                <a:lnTo>
                  <a:pt x="41876" y="3098799"/>
                </a:lnTo>
                <a:lnTo>
                  <a:pt x="0" y="3073399"/>
                </a:lnTo>
              </a:path>
              <a:path w="6758940" h="4051300">
                <a:moveTo>
                  <a:pt x="2722235" y="3911599"/>
                </a:moveTo>
                <a:lnTo>
                  <a:pt x="3526831" y="3911599"/>
                </a:lnTo>
              </a:path>
              <a:path w="6758940" h="4051300">
                <a:moveTo>
                  <a:pt x="3526831" y="3911599"/>
                </a:moveTo>
                <a:lnTo>
                  <a:pt x="2722235" y="3911599"/>
                </a:lnTo>
              </a:path>
              <a:path w="6758940" h="4051300">
                <a:moveTo>
                  <a:pt x="6758863" y="0"/>
                </a:moveTo>
                <a:lnTo>
                  <a:pt x="6702488" y="0"/>
                </a:lnTo>
                <a:lnTo>
                  <a:pt x="6701702" y="50800"/>
                </a:lnTo>
                <a:lnTo>
                  <a:pt x="6700272" y="101600"/>
                </a:lnTo>
                <a:lnTo>
                  <a:pt x="6698200" y="139700"/>
                </a:lnTo>
                <a:lnTo>
                  <a:pt x="6695485" y="190500"/>
                </a:lnTo>
                <a:lnTo>
                  <a:pt x="6692128" y="241300"/>
                </a:lnTo>
                <a:lnTo>
                  <a:pt x="6688129" y="292100"/>
                </a:lnTo>
                <a:lnTo>
                  <a:pt x="6683489" y="342900"/>
                </a:lnTo>
                <a:lnTo>
                  <a:pt x="6678209" y="393700"/>
                </a:lnTo>
                <a:lnTo>
                  <a:pt x="6672289" y="444500"/>
                </a:lnTo>
                <a:lnTo>
                  <a:pt x="6665729" y="495300"/>
                </a:lnTo>
                <a:lnTo>
                  <a:pt x="6658530" y="546100"/>
                </a:lnTo>
                <a:lnTo>
                  <a:pt x="6650693" y="584200"/>
                </a:lnTo>
                <a:lnTo>
                  <a:pt x="6642217" y="635000"/>
                </a:lnTo>
                <a:lnTo>
                  <a:pt x="6633104" y="685800"/>
                </a:lnTo>
                <a:lnTo>
                  <a:pt x="6623353" y="736600"/>
                </a:lnTo>
                <a:lnTo>
                  <a:pt x="6612966" y="787400"/>
                </a:lnTo>
                <a:lnTo>
                  <a:pt x="6601943" y="838200"/>
                </a:lnTo>
                <a:lnTo>
                  <a:pt x="6590284" y="889000"/>
                </a:lnTo>
                <a:lnTo>
                  <a:pt x="6577990" y="927100"/>
                </a:lnTo>
                <a:lnTo>
                  <a:pt x="6565061" y="977900"/>
                </a:lnTo>
                <a:lnTo>
                  <a:pt x="6551498" y="1028700"/>
                </a:lnTo>
                <a:lnTo>
                  <a:pt x="6537301" y="1079500"/>
                </a:lnTo>
                <a:lnTo>
                  <a:pt x="6522471" y="1130300"/>
                </a:lnTo>
                <a:lnTo>
                  <a:pt x="6507008" y="1168400"/>
                </a:lnTo>
                <a:lnTo>
                  <a:pt x="6490913" y="1219200"/>
                </a:lnTo>
                <a:lnTo>
                  <a:pt x="6474186" y="1270000"/>
                </a:lnTo>
                <a:lnTo>
                  <a:pt x="6456828" y="1320800"/>
                </a:lnTo>
                <a:lnTo>
                  <a:pt x="6438838" y="1358900"/>
                </a:lnTo>
                <a:lnTo>
                  <a:pt x="6420219" y="1409700"/>
                </a:lnTo>
                <a:lnTo>
                  <a:pt x="6400970" y="1460500"/>
                </a:lnTo>
                <a:lnTo>
                  <a:pt x="6381091" y="1498600"/>
                </a:lnTo>
                <a:lnTo>
                  <a:pt x="6360583" y="1549400"/>
                </a:lnTo>
                <a:lnTo>
                  <a:pt x="6339447" y="1600200"/>
                </a:lnTo>
                <a:lnTo>
                  <a:pt x="6317683" y="1638300"/>
                </a:lnTo>
                <a:lnTo>
                  <a:pt x="6295292" y="1689100"/>
                </a:lnTo>
                <a:lnTo>
                  <a:pt x="6272274" y="1727200"/>
                </a:lnTo>
                <a:lnTo>
                  <a:pt x="6248629" y="1778000"/>
                </a:lnTo>
                <a:lnTo>
                  <a:pt x="6224358" y="1816100"/>
                </a:lnTo>
                <a:lnTo>
                  <a:pt x="6200206" y="1866900"/>
                </a:lnTo>
                <a:lnTo>
                  <a:pt x="6175473" y="1905000"/>
                </a:lnTo>
                <a:lnTo>
                  <a:pt x="6150166" y="1943100"/>
                </a:lnTo>
                <a:lnTo>
                  <a:pt x="6124291" y="1993900"/>
                </a:lnTo>
                <a:lnTo>
                  <a:pt x="6097854" y="2032000"/>
                </a:lnTo>
                <a:lnTo>
                  <a:pt x="6070862" y="2070100"/>
                </a:lnTo>
                <a:lnTo>
                  <a:pt x="6043322" y="2120900"/>
                </a:lnTo>
                <a:lnTo>
                  <a:pt x="6015240" y="2159000"/>
                </a:lnTo>
                <a:lnTo>
                  <a:pt x="5986621" y="2197100"/>
                </a:lnTo>
                <a:lnTo>
                  <a:pt x="5957473" y="2235200"/>
                </a:lnTo>
                <a:lnTo>
                  <a:pt x="5927802" y="2273300"/>
                </a:lnTo>
                <a:lnTo>
                  <a:pt x="5897615" y="2324100"/>
                </a:lnTo>
                <a:lnTo>
                  <a:pt x="5866917" y="2362200"/>
                </a:lnTo>
                <a:lnTo>
                  <a:pt x="5835715" y="2400300"/>
                </a:lnTo>
                <a:lnTo>
                  <a:pt x="5804016" y="2438400"/>
                </a:lnTo>
                <a:lnTo>
                  <a:pt x="5771825" y="2476500"/>
                </a:lnTo>
                <a:lnTo>
                  <a:pt x="5739150" y="2514600"/>
                </a:lnTo>
                <a:lnTo>
                  <a:pt x="5705997" y="2552700"/>
                </a:lnTo>
                <a:lnTo>
                  <a:pt x="5672371" y="2590800"/>
                </a:lnTo>
                <a:lnTo>
                  <a:pt x="5638281" y="2628900"/>
                </a:lnTo>
                <a:lnTo>
                  <a:pt x="5603731" y="2654300"/>
                </a:lnTo>
                <a:lnTo>
                  <a:pt x="5568728" y="2692400"/>
                </a:lnTo>
                <a:lnTo>
                  <a:pt x="5533279" y="2730500"/>
                </a:lnTo>
                <a:lnTo>
                  <a:pt x="5497390" y="2768599"/>
                </a:lnTo>
                <a:lnTo>
                  <a:pt x="5461067" y="2793999"/>
                </a:lnTo>
                <a:lnTo>
                  <a:pt x="5424318" y="2832099"/>
                </a:lnTo>
                <a:lnTo>
                  <a:pt x="5387147" y="2870199"/>
                </a:lnTo>
                <a:lnTo>
                  <a:pt x="5349562" y="2895599"/>
                </a:lnTo>
                <a:lnTo>
                  <a:pt x="5311570" y="2933699"/>
                </a:lnTo>
                <a:lnTo>
                  <a:pt x="5273175" y="2959099"/>
                </a:lnTo>
                <a:lnTo>
                  <a:pt x="5234386" y="2997199"/>
                </a:lnTo>
                <a:lnTo>
                  <a:pt x="5195208" y="3022599"/>
                </a:lnTo>
                <a:lnTo>
                  <a:pt x="5155647" y="3060699"/>
                </a:lnTo>
                <a:lnTo>
                  <a:pt x="5075404" y="3111499"/>
                </a:lnTo>
                <a:lnTo>
                  <a:pt x="5034735" y="3149599"/>
                </a:lnTo>
                <a:lnTo>
                  <a:pt x="4910612" y="3225799"/>
                </a:lnTo>
                <a:lnTo>
                  <a:pt x="4868553" y="3263899"/>
                </a:lnTo>
                <a:lnTo>
                  <a:pt x="4783450" y="3314699"/>
                </a:lnTo>
                <a:lnTo>
                  <a:pt x="4609472" y="3416299"/>
                </a:lnTo>
                <a:lnTo>
                  <a:pt x="4565230" y="3428999"/>
                </a:lnTo>
                <a:lnTo>
                  <a:pt x="4430810" y="3505199"/>
                </a:lnTo>
                <a:lnTo>
                  <a:pt x="4385460" y="3517899"/>
                </a:lnTo>
                <a:lnTo>
                  <a:pt x="4293984" y="3568699"/>
                </a:lnTo>
                <a:lnTo>
                  <a:pt x="4247217" y="3581399"/>
                </a:lnTo>
                <a:lnTo>
                  <a:pt x="4200228" y="3606799"/>
                </a:lnTo>
                <a:lnTo>
                  <a:pt x="4153022" y="3619499"/>
                </a:lnTo>
                <a:lnTo>
                  <a:pt x="4105608" y="3644899"/>
                </a:lnTo>
                <a:lnTo>
                  <a:pt x="4010183" y="3670299"/>
                </a:lnTo>
                <a:lnTo>
                  <a:pt x="3962185" y="3695699"/>
                </a:lnTo>
                <a:lnTo>
                  <a:pt x="3423891" y="3835399"/>
                </a:lnTo>
                <a:lnTo>
                  <a:pt x="3374203" y="3835399"/>
                </a:lnTo>
                <a:lnTo>
                  <a:pt x="3274548" y="3860799"/>
                </a:lnTo>
                <a:lnTo>
                  <a:pt x="3224597" y="3860799"/>
                </a:lnTo>
                <a:lnTo>
                  <a:pt x="3174573" y="3873499"/>
                </a:lnTo>
                <a:lnTo>
                  <a:pt x="3124482" y="3873499"/>
                </a:lnTo>
                <a:lnTo>
                  <a:pt x="3074333" y="3886199"/>
                </a:lnTo>
                <a:lnTo>
                  <a:pt x="2973886" y="3886199"/>
                </a:lnTo>
                <a:lnTo>
                  <a:pt x="2923602" y="3898899"/>
                </a:lnTo>
                <a:lnTo>
                  <a:pt x="2772598" y="3898899"/>
                </a:lnTo>
                <a:lnTo>
                  <a:pt x="2722235" y="3911599"/>
                </a:lnTo>
                <a:lnTo>
                  <a:pt x="3526831" y="3911599"/>
                </a:lnTo>
                <a:lnTo>
                  <a:pt x="3670777" y="3873499"/>
                </a:lnTo>
                <a:lnTo>
                  <a:pt x="3718446" y="3848099"/>
                </a:lnTo>
                <a:lnTo>
                  <a:pt x="3907407" y="3797299"/>
                </a:lnTo>
                <a:lnTo>
                  <a:pt x="3954191" y="3771899"/>
                </a:lnTo>
                <a:lnTo>
                  <a:pt x="4047176" y="3746499"/>
                </a:lnTo>
                <a:lnTo>
                  <a:pt x="4093365" y="3721099"/>
                </a:lnTo>
                <a:lnTo>
                  <a:pt x="4139345" y="3708399"/>
                </a:lnTo>
                <a:lnTo>
                  <a:pt x="4185110" y="3682999"/>
                </a:lnTo>
                <a:lnTo>
                  <a:pt x="4230654" y="3670299"/>
                </a:lnTo>
                <a:lnTo>
                  <a:pt x="4321060" y="3619499"/>
                </a:lnTo>
                <a:lnTo>
                  <a:pt x="4366210" y="3606799"/>
                </a:lnTo>
                <a:lnTo>
                  <a:pt x="4500265" y="3530599"/>
                </a:lnTo>
                <a:lnTo>
                  <a:pt x="4544472" y="3517899"/>
                </a:lnTo>
                <a:lnTo>
                  <a:pt x="4761737" y="3390899"/>
                </a:lnTo>
                <a:lnTo>
                  <a:pt x="4930776" y="3289299"/>
                </a:lnTo>
                <a:lnTo>
                  <a:pt x="4972339" y="3263899"/>
                </a:lnTo>
                <a:lnTo>
                  <a:pt x="5013614" y="3225799"/>
                </a:lnTo>
                <a:lnTo>
                  <a:pt x="5135677" y="3149599"/>
                </a:lnTo>
                <a:lnTo>
                  <a:pt x="5175763" y="3111499"/>
                </a:lnTo>
                <a:lnTo>
                  <a:pt x="5255007" y="3060699"/>
                </a:lnTo>
                <a:lnTo>
                  <a:pt x="5294157" y="3022599"/>
                </a:lnTo>
                <a:lnTo>
                  <a:pt x="5332987" y="2997199"/>
                </a:lnTo>
                <a:lnTo>
                  <a:pt x="5371493" y="2959099"/>
                </a:lnTo>
                <a:lnTo>
                  <a:pt x="5409670" y="2933699"/>
                </a:lnTo>
                <a:lnTo>
                  <a:pt x="5447515" y="2895599"/>
                </a:lnTo>
                <a:lnTo>
                  <a:pt x="5485024" y="2870199"/>
                </a:lnTo>
                <a:lnTo>
                  <a:pt x="5559014" y="2793999"/>
                </a:lnTo>
                <a:lnTo>
                  <a:pt x="5595488" y="2768599"/>
                </a:lnTo>
                <a:lnTo>
                  <a:pt x="5631609" y="2730500"/>
                </a:lnTo>
                <a:lnTo>
                  <a:pt x="5667372" y="2692400"/>
                </a:lnTo>
                <a:lnTo>
                  <a:pt x="5702774" y="2654300"/>
                </a:lnTo>
                <a:lnTo>
                  <a:pt x="5737811" y="2628900"/>
                </a:lnTo>
                <a:lnTo>
                  <a:pt x="5772478" y="2590800"/>
                </a:lnTo>
                <a:lnTo>
                  <a:pt x="5806772" y="2552700"/>
                </a:lnTo>
                <a:lnTo>
                  <a:pt x="5840687" y="2514600"/>
                </a:lnTo>
                <a:lnTo>
                  <a:pt x="5874221" y="2476500"/>
                </a:lnTo>
                <a:lnTo>
                  <a:pt x="5907369" y="2438400"/>
                </a:lnTo>
                <a:lnTo>
                  <a:pt x="5940126" y="2400300"/>
                </a:lnTo>
                <a:lnTo>
                  <a:pt x="5972489" y="2362200"/>
                </a:lnTo>
                <a:lnTo>
                  <a:pt x="6004454" y="2324100"/>
                </a:lnTo>
                <a:lnTo>
                  <a:pt x="6036016" y="2286000"/>
                </a:lnTo>
                <a:lnTo>
                  <a:pt x="6067171" y="2247900"/>
                </a:lnTo>
                <a:lnTo>
                  <a:pt x="6097915" y="2209800"/>
                </a:lnTo>
                <a:lnTo>
                  <a:pt x="6128245" y="2171700"/>
                </a:lnTo>
                <a:lnTo>
                  <a:pt x="6158155" y="2133600"/>
                </a:lnTo>
                <a:lnTo>
                  <a:pt x="6187643" y="2095500"/>
                </a:lnTo>
                <a:lnTo>
                  <a:pt x="6216703" y="2044700"/>
                </a:lnTo>
                <a:lnTo>
                  <a:pt x="6245331" y="2006600"/>
                </a:lnTo>
                <a:lnTo>
                  <a:pt x="6273524" y="1968500"/>
                </a:lnTo>
                <a:lnTo>
                  <a:pt x="6301278" y="1930400"/>
                </a:lnTo>
                <a:lnTo>
                  <a:pt x="6328587" y="1879600"/>
                </a:lnTo>
                <a:lnTo>
                  <a:pt x="6355412" y="1841500"/>
                </a:lnTo>
                <a:lnTo>
                  <a:pt x="6381783" y="1803400"/>
                </a:lnTo>
                <a:lnTo>
                  <a:pt x="6407697" y="1752600"/>
                </a:lnTo>
                <a:lnTo>
                  <a:pt x="6433155" y="1714500"/>
                </a:lnTo>
                <a:lnTo>
                  <a:pt x="6458153" y="1663700"/>
                </a:lnTo>
                <a:lnTo>
                  <a:pt x="6482689" y="1625600"/>
                </a:lnTo>
                <a:lnTo>
                  <a:pt x="6506763" y="1574800"/>
                </a:lnTo>
                <a:lnTo>
                  <a:pt x="6530372" y="1536700"/>
                </a:lnTo>
                <a:lnTo>
                  <a:pt x="6553514" y="1485900"/>
                </a:lnTo>
                <a:lnTo>
                  <a:pt x="6576187" y="1447800"/>
                </a:lnTo>
                <a:lnTo>
                  <a:pt x="6598390" y="1397000"/>
                </a:lnTo>
                <a:lnTo>
                  <a:pt x="6620121" y="1358900"/>
                </a:lnTo>
                <a:lnTo>
                  <a:pt x="6641378" y="1308100"/>
                </a:lnTo>
                <a:lnTo>
                  <a:pt x="6662159" y="1270000"/>
                </a:lnTo>
                <a:lnTo>
                  <a:pt x="6682462" y="1219200"/>
                </a:lnTo>
                <a:lnTo>
                  <a:pt x="6702286" y="1168400"/>
                </a:lnTo>
                <a:lnTo>
                  <a:pt x="6721629" y="1130300"/>
                </a:lnTo>
                <a:lnTo>
                  <a:pt x="6740489" y="1079500"/>
                </a:lnTo>
                <a:lnTo>
                  <a:pt x="6758863" y="1028700"/>
                </a:lnTo>
                <a:lnTo>
                  <a:pt x="6758863" y="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9251" y="10479"/>
            <a:ext cx="6847707" cy="4334724"/>
          </a:xfrm>
          <a:custGeom>
            <a:avLst/>
            <a:gdLst/>
            <a:ahLst/>
            <a:cxnLst/>
            <a:rect l="l" t="t" r="r" b="b"/>
            <a:pathLst>
              <a:path w="6758940" h="4051300">
                <a:moveTo>
                  <a:pt x="2740806" y="4038599"/>
                </a:moveTo>
                <a:lnTo>
                  <a:pt x="1990250" y="4038599"/>
                </a:lnTo>
                <a:lnTo>
                  <a:pt x="2040317" y="4051299"/>
                </a:lnTo>
                <a:lnTo>
                  <a:pt x="2690964" y="4051299"/>
                </a:lnTo>
                <a:lnTo>
                  <a:pt x="2740806" y="4038599"/>
                </a:lnTo>
              </a:path>
              <a:path w="6758940" h="4051300">
                <a:moveTo>
                  <a:pt x="1990250" y="4038599"/>
                </a:moveTo>
                <a:lnTo>
                  <a:pt x="2740806" y="4038599"/>
                </a:lnTo>
              </a:path>
              <a:path w="6758940" h="4051300">
                <a:moveTo>
                  <a:pt x="2740806" y="4038599"/>
                </a:moveTo>
                <a:lnTo>
                  <a:pt x="1990250" y="40385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  <a:lnTo>
                  <a:pt x="1890196" y="4038599"/>
                </a:lnTo>
                <a:lnTo>
                  <a:pt x="2840313" y="4038599"/>
                </a:lnTo>
                <a:lnTo>
                  <a:pt x="2889968" y="4025899"/>
                </a:lnTo>
              </a:path>
              <a:path w="6758940" h="4051300">
                <a:moveTo>
                  <a:pt x="1840220" y="4025899"/>
                </a:moveTo>
                <a:lnTo>
                  <a:pt x="2889968" y="40258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  <a:lnTo>
                  <a:pt x="1790285" y="4025899"/>
                </a:lnTo>
                <a:lnTo>
                  <a:pt x="2939550" y="4025899"/>
                </a:lnTo>
                <a:lnTo>
                  <a:pt x="2989053" y="4013199"/>
                </a:lnTo>
              </a:path>
              <a:path w="6758940" h="4051300">
                <a:moveTo>
                  <a:pt x="1740397" y="4013199"/>
                </a:moveTo>
                <a:lnTo>
                  <a:pt x="2989053" y="40131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  <a:lnTo>
                  <a:pt x="1690560" y="4013199"/>
                </a:lnTo>
                <a:lnTo>
                  <a:pt x="3038471" y="4013199"/>
                </a:lnTo>
                <a:lnTo>
                  <a:pt x="3137034" y="3987799"/>
                </a:lnTo>
              </a:path>
              <a:path w="6758940" h="4051300">
                <a:moveTo>
                  <a:pt x="1591576" y="3987799"/>
                </a:moveTo>
                <a:lnTo>
                  <a:pt x="3137034" y="39877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  <a:lnTo>
                  <a:pt x="1542194" y="3987799"/>
                </a:lnTo>
                <a:lnTo>
                  <a:pt x="3186168" y="3987799"/>
                </a:lnTo>
                <a:lnTo>
                  <a:pt x="3332911" y="3949699"/>
                </a:lnTo>
              </a:path>
              <a:path w="6758940" h="4051300">
                <a:moveTo>
                  <a:pt x="1394564" y="3949699"/>
                </a:moveTo>
                <a:lnTo>
                  <a:pt x="3332911" y="39496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</a:path>
              <a:path w="6758940" h="4051300">
                <a:moveTo>
                  <a:pt x="0" y="3073399"/>
                </a:moveTo>
                <a:lnTo>
                  <a:pt x="0" y="3390899"/>
                </a:lnTo>
                <a:lnTo>
                  <a:pt x="129960" y="3467099"/>
                </a:lnTo>
                <a:lnTo>
                  <a:pt x="352268" y="3594099"/>
                </a:lnTo>
                <a:lnTo>
                  <a:pt x="397523" y="3606799"/>
                </a:lnTo>
                <a:lnTo>
                  <a:pt x="488772" y="3657599"/>
                </a:lnTo>
                <a:lnTo>
                  <a:pt x="534751" y="3670299"/>
                </a:lnTo>
                <a:lnTo>
                  <a:pt x="580958" y="3695699"/>
                </a:lnTo>
                <a:lnTo>
                  <a:pt x="627385" y="3708399"/>
                </a:lnTo>
                <a:lnTo>
                  <a:pt x="674026" y="3733799"/>
                </a:lnTo>
                <a:lnTo>
                  <a:pt x="720874" y="3746499"/>
                </a:lnTo>
                <a:lnTo>
                  <a:pt x="767921" y="3771899"/>
                </a:lnTo>
                <a:lnTo>
                  <a:pt x="815162" y="3784599"/>
                </a:lnTo>
                <a:lnTo>
                  <a:pt x="862588" y="3809999"/>
                </a:lnTo>
                <a:lnTo>
                  <a:pt x="1054014" y="3860799"/>
                </a:lnTo>
                <a:lnTo>
                  <a:pt x="1102265" y="3886199"/>
                </a:lnTo>
                <a:lnTo>
                  <a:pt x="1345551" y="3949699"/>
                </a:lnTo>
                <a:lnTo>
                  <a:pt x="3381588" y="3949699"/>
                </a:lnTo>
                <a:lnTo>
                  <a:pt x="3526831" y="3911599"/>
                </a:lnTo>
                <a:lnTo>
                  <a:pt x="2470538" y="3911599"/>
                </a:lnTo>
                <a:lnTo>
                  <a:pt x="2420271" y="3898899"/>
                </a:lnTo>
                <a:lnTo>
                  <a:pt x="2269745" y="3898899"/>
                </a:lnTo>
                <a:lnTo>
                  <a:pt x="2219684" y="3886199"/>
                </a:lnTo>
                <a:lnTo>
                  <a:pt x="2119779" y="3886199"/>
                </a:lnTo>
                <a:lnTo>
                  <a:pt x="2069948" y="3873499"/>
                </a:lnTo>
                <a:lnTo>
                  <a:pt x="2020208" y="3873499"/>
                </a:lnTo>
                <a:lnTo>
                  <a:pt x="1921029" y="3848099"/>
                </a:lnTo>
                <a:lnTo>
                  <a:pt x="1871605" y="3848099"/>
                </a:lnTo>
                <a:lnTo>
                  <a:pt x="1773121" y="3822699"/>
                </a:lnTo>
                <a:lnTo>
                  <a:pt x="1724075" y="3822699"/>
                </a:lnTo>
                <a:lnTo>
                  <a:pt x="1276785" y="3708399"/>
                </a:lnTo>
                <a:lnTo>
                  <a:pt x="1227991" y="3682999"/>
                </a:lnTo>
                <a:lnTo>
                  <a:pt x="1131000" y="3657599"/>
                </a:lnTo>
                <a:lnTo>
                  <a:pt x="1082811" y="3632199"/>
                </a:lnTo>
                <a:lnTo>
                  <a:pt x="987073" y="3606799"/>
                </a:lnTo>
                <a:lnTo>
                  <a:pt x="939531" y="3581399"/>
                </a:lnTo>
                <a:lnTo>
                  <a:pt x="892215" y="3568699"/>
                </a:lnTo>
                <a:lnTo>
                  <a:pt x="798273" y="3517899"/>
                </a:lnTo>
                <a:lnTo>
                  <a:pt x="751657" y="3505199"/>
                </a:lnTo>
                <a:lnTo>
                  <a:pt x="659158" y="3454399"/>
                </a:lnTo>
                <a:lnTo>
                  <a:pt x="613283" y="3441699"/>
                </a:lnTo>
                <a:lnTo>
                  <a:pt x="387845" y="3314699"/>
                </a:lnTo>
                <a:lnTo>
                  <a:pt x="169377" y="3187699"/>
                </a:lnTo>
                <a:lnTo>
                  <a:pt x="84067" y="3136899"/>
                </a:lnTo>
                <a:lnTo>
                  <a:pt x="41876" y="3098799"/>
                </a:lnTo>
                <a:lnTo>
                  <a:pt x="0" y="3073399"/>
                </a:lnTo>
              </a:path>
              <a:path w="6758940" h="4051300">
                <a:moveTo>
                  <a:pt x="2722235" y="3911599"/>
                </a:moveTo>
                <a:lnTo>
                  <a:pt x="3526831" y="3911599"/>
                </a:lnTo>
              </a:path>
              <a:path w="6758940" h="4051300">
                <a:moveTo>
                  <a:pt x="3526831" y="3911599"/>
                </a:moveTo>
                <a:lnTo>
                  <a:pt x="2722235" y="3911599"/>
                </a:lnTo>
              </a:path>
              <a:path w="6758940" h="4051300">
                <a:moveTo>
                  <a:pt x="6758863" y="0"/>
                </a:moveTo>
                <a:lnTo>
                  <a:pt x="6702488" y="0"/>
                </a:lnTo>
                <a:lnTo>
                  <a:pt x="6701702" y="50800"/>
                </a:lnTo>
                <a:lnTo>
                  <a:pt x="6700272" y="101600"/>
                </a:lnTo>
                <a:lnTo>
                  <a:pt x="6698200" y="139700"/>
                </a:lnTo>
                <a:lnTo>
                  <a:pt x="6695485" y="190500"/>
                </a:lnTo>
                <a:lnTo>
                  <a:pt x="6692128" y="241300"/>
                </a:lnTo>
                <a:lnTo>
                  <a:pt x="6688129" y="292100"/>
                </a:lnTo>
                <a:lnTo>
                  <a:pt x="6683489" y="342900"/>
                </a:lnTo>
                <a:lnTo>
                  <a:pt x="6678209" y="393700"/>
                </a:lnTo>
                <a:lnTo>
                  <a:pt x="6672289" y="444500"/>
                </a:lnTo>
                <a:lnTo>
                  <a:pt x="6665729" y="495300"/>
                </a:lnTo>
                <a:lnTo>
                  <a:pt x="6658530" y="546100"/>
                </a:lnTo>
                <a:lnTo>
                  <a:pt x="6650693" y="584200"/>
                </a:lnTo>
                <a:lnTo>
                  <a:pt x="6642217" y="635000"/>
                </a:lnTo>
                <a:lnTo>
                  <a:pt x="6633104" y="685800"/>
                </a:lnTo>
                <a:lnTo>
                  <a:pt x="6623353" y="736600"/>
                </a:lnTo>
                <a:lnTo>
                  <a:pt x="6612966" y="787400"/>
                </a:lnTo>
                <a:lnTo>
                  <a:pt x="6601943" y="838200"/>
                </a:lnTo>
                <a:lnTo>
                  <a:pt x="6590284" y="889000"/>
                </a:lnTo>
                <a:lnTo>
                  <a:pt x="6577990" y="927100"/>
                </a:lnTo>
                <a:lnTo>
                  <a:pt x="6565061" y="977900"/>
                </a:lnTo>
                <a:lnTo>
                  <a:pt x="6551498" y="1028700"/>
                </a:lnTo>
                <a:lnTo>
                  <a:pt x="6537301" y="1079500"/>
                </a:lnTo>
                <a:lnTo>
                  <a:pt x="6522471" y="1130300"/>
                </a:lnTo>
                <a:lnTo>
                  <a:pt x="6507008" y="1168400"/>
                </a:lnTo>
                <a:lnTo>
                  <a:pt x="6490913" y="1219200"/>
                </a:lnTo>
                <a:lnTo>
                  <a:pt x="6474186" y="1270000"/>
                </a:lnTo>
                <a:lnTo>
                  <a:pt x="6456828" y="1320800"/>
                </a:lnTo>
                <a:lnTo>
                  <a:pt x="6438838" y="1358900"/>
                </a:lnTo>
                <a:lnTo>
                  <a:pt x="6420219" y="1409700"/>
                </a:lnTo>
                <a:lnTo>
                  <a:pt x="6400970" y="1460500"/>
                </a:lnTo>
                <a:lnTo>
                  <a:pt x="6381091" y="1498600"/>
                </a:lnTo>
                <a:lnTo>
                  <a:pt x="6360583" y="1549400"/>
                </a:lnTo>
                <a:lnTo>
                  <a:pt x="6339447" y="1600200"/>
                </a:lnTo>
                <a:lnTo>
                  <a:pt x="6317683" y="1638300"/>
                </a:lnTo>
                <a:lnTo>
                  <a:pt x="6295292" y="1689100"/>
                </a:lnTo>
                <a:lnTo>
                  <a:pt x="6272274" y="1727200"/>
                </a:lnTo>
                <a:lnTo>
                  <a:pt x="6248629" y="1778000"/>
                </a:lnTo>
                <a:lnTo>
                  <a:pt x="6224358" y="1816100"/>
                </a:lnTo>
                <a:lnTo>
                  <a:pt x="6200206" y="1866900"/>
                </a:lnTo>
                <a:lnTo>
                  <a:pt x="6175473" y="1905000"/>
                </a:lnTo>
                <a:lnTo>
                  <a:pt x="6150166" y="1943100"/>
                </a:lnTo>
                <a:lnTo>
                  <a:pt x="6124291" y="1993900"/>
                </a:lnTo>
                <a:lnTo>
                  <a:pt x="6097854" y="2032000"/>
                </a:lnTo>
                <a:lnTo>
                  <a:pt x="6070862" y="2070100"/>
                </a:lnTo>
                <a:lnTo>
                  <a:pt x="6043322" y="2120900"/>
                </a:lnTo>
                <a:lnTo>
                  <a:pt x="6015240" y="2159000"/>
                </a:lnTo>
                <a:lnTo>
                  <a:pt x="5986621" y="2197100"/>
                </a:lnTo>
                <a:lnTo>
                  <a:pt x="5957473" y="2235200"/>
                </a:lnTo>
                <a:lnTo>
                  <a:pt x="5927802" y="2273300"/>
                </a:lnTo>
                <a:lnTo>
                  <a:pt x="5897615" y="2324100"/>
                </a:lnTo>
                <a:lnTo>
                  <a:pt x="5866917" y="2362200"/>
                </a:lnTo>
                <a:lnTo>
                  <a:pt x="5835715" y="2400300"/>
                </a:lnTo>
                <a:lnTo>
                  <a:pt x="5804016" y="2438400"/>
                </a:lnTo>
                <a:lnTo>
                  <a:pt x="5771825" y="2476500"/>
                </a:lnTo>
                <a:lnTo>
                  <a:pt x="5739150" y="2514600"/>
                </a:lnTo>
                <a:lnTo>
                  <a:pt x="5705997" y="2552700"/>
                </a:lnTo>
                <a:lnTo>
                  <a:pt x="5672371" y="2590800"/>
                </a:lnTo>
                <a:lnTo>
                  <a:pt x="5638281" y="2628900"/>
                </a:lnTo>
                <a:lnTo>
                  <a:pt x="5603731" y="2654300"/>
                </a:lnTo>
                <a:lnTo>
                  <a:pt x="5568728" y="2692400"/>
                </a:lnTo>
                <a:lnTo>
                  <a:pt x="5533279" y="2730500"/>
                </a:lnTo>
                <a:lnTo>
                  <a:pt x="5497390" y="2768599"/>
                </a:lnTo>
                <a:lnTo>
                  <a:pt x="5461067" y="2793999"/>
                </a:lnTo>
                <a:lnTo>
                  <a:pt x="5424318" y="2832099"/>
                </a:lnTo>
                <a:lnTo>
                  <a:pt x="5387147" y="2870199"/>
                </a:lnTo>
                <a:lnTo>
                  <a:pt x="5349562" y="2895599"/>
                </a:lnTo>
                <a:lnTo>
                  <a:pt x="5311570" y="2933699"/>
                </a:lnTo>
                <a:lnTo>
                  <a:pt x="5273175" y="2959099"/>
                </a:lnTo>
                <a:lnTo>
                  <a:pt x="5234386" y="2997199"/>
                </a:lnTo>
                <a:lnTo>
                  <a:pt x="5195208" y="3022599"/>
                </a:lnTo>
                <a:lnTo>
                  <a:pt x="5155647" y="3060699"/>
                </a:lnTo>
                <a:lnTo>
                  <a:pt x="5075404" y="3111499"/>
                </a:lnTo>
                <a:lnTo>
                  <a:pt x="5034735" y="3149599"/>
                </a:lnTo>
                <a:lnTo>
                  <a:pt x="4910612" y="3225799"/>
                </a:lnTo>
                <a:lnTo>
                  <a:pt x="4868553" y="3263899"/>
                </a:lnTo>
                <a:lnTo>
                  <a:pt x="4783450" y="3314699"/>
                </a:lnTo>
                <a:lnTo>
                  <a:pt x="4609472" y="3416299"/>
                </a:lnTo>
                <a:lnTo>
                  <a:pt x="4565230" y="3428999"/>
                </a:lnTo>
                <a:lnTo>
                  <a:pt x="4430810" y="3505199"/>
                </a:lnTo>
                <a:lnTo>
                  <a:pt x="4385460" y="3517899"/>
                </a:lnTo>
                <a:lnTo>
                  <a:pt x="4293984" y="3568699"/>
                </a:lnTo>
                <a:lnTo>
                  <a:pt x="4247217" y="3581399"/>
                </a:lnTo>
                <a:lnTo>
                  <a:pt x="4200228" y="3606799"/>
                </a:lnTo>
                <a:lnTo>
                  <a:pt x="4153022" y="3619499"/>
                </a:lnTo>
                <a:lnTo>
                  <a:pt x="4105608" y="3644899"/>
                </a:lnTo>
                <a:lnTo>
                  <a:pt x="4010183" y="3670299"/>
                </a:lnTo>
                <a:lnTo>
                  <a:pt x="3962185" y="3695699"/>
                </a:lnTo>
                <a:lnTo>
                  <a:pt x="3423891" y="3835399"/>
                </a:lnTo>
                <a:lnTo>
                  <a:pt x="3374203" y="3835399"/>
                </a:lnTo>
                <a:lnTo>
                  <a:pt x="3274548" y="3860799"/>
                </a:lnTo>
                <a:lnTo>
                  <a:pt x="3224597" y="3860799"/>
                </a:lnTo>
                <a:lnTo>
                  <a:pt x="3174573" y="3873499"/>
                </a:lnTo>
                <a:lnTo>
                  <a:pt x="3124482" y="3873499"/>
                </a:lnTo>
                <a:lnTo>
                  <a:pt x="3074333" y="3886199"/>
                </a:lnTo>
                <a:lnTo>
                  <a:pt x="2973886" y="3886199"/>
                </a:lnTo>
                <a:lnTo>
                  <a:pt x="2923602" y="3898899"/>
                </a:lnTo>
                <a:lnTo>
                  <a:pt x="2772598" y="3898899"/>
                </a:lnTo>
                <a:lnTo>
                  <a:pt x="2722235" y="3911599"/>
                </a:lnTo>
                <a:lnTo>
                  <a:pt x="3526831" y="3911599"/>
                </a:lnTo>
                <a:lnTo>
                  <a:pt x="3670777" y="3873499"/>
                </a:lnTo>
                <a:lnTo>
                  <a:pt x="3718446" y="3848099"/>
                </a:lnTo>
                <a:lnTo>
                  <a:pt x="3907407" y="3797299"/>
                </a:lnTo>
                <a:lnTo>
                  <a:pt x="3954191" y="3771899"/>
                </a:lnTo>
                <a:lnTo>
                  <a:pt x="4047176" y="3746499"/>
                </a:lnTo>
                <a:lnTo>
                  <a:pt x="4093365" y="3721099"/>
                </a:lnTo>
                <a:lnTo>
                  <a:pt x="4139345" y="3708399"/>
                </a:lnTo>
                <a:lnTo>
                  <a:pt x="4185110" y="3682999"/>
                </a:lnTo>
                <a:lnTo>
                  <a:pt x="4230654" y="3670299"/>
                </a:lnTo>
                <a:lnTo>
                  <a:pt x="4321060" y="3619499"/>
                </a:lnTo>
                <a:lnTo>
                  <a:pt x="4366210" y="3606799"/>
                </a:lnTo>
                <a:lnTo>
                  <a:pt x="4500265" y="3530599"/>
                </a:lnTo>
                <a:lnTo>
                  <a:pt x="4544472" y="3517899"/>
                </a:lnTo>
                <a:lnTo>
                  <a:pt x="4761737" y="3390899"/>
                </a:lnTo>
                <a:lnTo>
                  <a:pt x="4930776" y="3289299"/>
                </a:lnTo>
                <a:lnTo>
                  <a:pt x="4972339" y="3263899"/>
                </a:lnTo>
                <a:lnTo>
                  <a:pt x="5013614" y="3225799"/>
                </a:lnTo>
                <a:lnTo>
                  <a:pt x="5135677" y="3149599"/>
                </a:lnTo>
                <a:lnTo>
                  <a:pt x="5175763" y="3111499"/>
                </a:lnTo>
                <a:lnTo>
                  <a:pt x="5255007" y="3060699"/>
                </a:lnTo>
                <a:lnTo>
                  <a:pt x="5294157" y="3022599"/>
                </a:lnTo>
                <a:lnTo>
                  <a:pt x="5332987" y="2997199"/>
                </a:lnTo>
                <a:lnTo>
                  <a:pt x="5371493" y="2959099"/>
                </a:lnTo>
                <a:lnTo>
                  <a:pt x="5409670" y="2933699"/>
                </a:lnTo>
                <a:lnTo>
                  <a:pt x="5447515" y="2895599"/>
                </a:lnTo>
                <a:lnTo>
                  <a:pt x="5485024" y="2870199"/>
                </a:lnTo>
                <a:lnTo>
                  <a:pt x="5559014" y="2793999"/>
                </a:lnTo>
                <a:lnTo>
                  <a:pt x="5595488" y="2768599"/>
                </a:lnTo>
                <a:lnTo>
                  <a:pt x="5631609" y="2730500"/>
                </a:lnTo>
                <a:lnTo>
                  <a:pt x="5667372" y="2692400"/>
                </a:lnTo>
                <a:lnTo>
                  <a:pt x="5702774" y="2654300"/>
                </a:lnTo>
                <a:lnTo>
                  <a:pt x="5737811" y="2628900"/>
                </a:lnTo>
                <a:lnTo>
                  <a:pt x="5772478" y="2590800"/>
                </a:lnTo>
                <a:lnTo>
                  <a:pt x="5806772" y="2552700"/>
                </a:lnTo>
                <a:lnTo>
                  <a:pt x="5840687" y="2514600"/>
                </a:lnTo>
                <a:lnTo>
                  <a:pt x="5874221" y="2476500"/>
                </a:lnTo>
                <a:lnTo>
                  <a:pt x="5907369" y="2438400"/>
                </a:lnTo>
                <a:lnTo>
                  <a:pt x="5940126" y="2400300"/>
                </a:lnTo>
                <a:lnTo>
                  <a:pt x="5972489" y="2362200"/>
                </a:lnTo>
                <a:lnTo>
                  <a:pt x="6004454" y="2324100"/>
                </a:lnTo>
                <a:lnTo>
                  <a:pt x="6036016" y="2286000"/>
                </a:lnTo>
                <a:lnTo>
                  <a:pt x="6067171" y="2247900"/>
                </a:lnTo>
                <a:lnTo>
                  <a:pt x="6097915" y="2209800"/>
                </a:lnTo>
                <a:lnTo>
                  <a:pt x="6128245" y="2171700"/>
                </a:lnTo>
                <a:lnTo>
                  <a:pt x="6158155" y="2133600"/>
                </a:lnTo>
                <a:lnTo>
                  <a:pt x="6187643" y="2095500"/>
                </a:lnTo>
                <a:lnTo>
                  <a:pt x="6216703" y="2044700"/>
                </a:lnTo>
                <a:lnTo>
                  <a:pt x="6245331" y="2006600"/>
                </a:lnTo>
                <a:lnTo>
                  <a:pt x="6273524" y="1968500"/>
                </a:lnTo>
                <a:lnTo>
                  <a:pt x="6301278" y="1930400"/>
                </a:lnTo>
                <a:lnTo>
                  <a:pt x="6328587" y="1879600"/>
                </a:lnTo>
                <a:lnTo>
                  <a:pt x="6355412" y="1841500"/>
                </a:lnTo>
                <a:lnTo>
                  <a:pt x="6381783" y="1803400"/>
                </a:lnTo>
                <a:lnTo>
                  <a:pt x="6407697" y="1752600"/>
                </a:lnTo>
                <a:lnTo>
                  <a:pt x="6433155" y="1714500"/>
                </a:lnTo>
                <a:lnTo>
                  <a:pt x="6458153" y="1663700"/>
                </a:lnTo>
                <a:lnTo>
                  <a:pt x="6482689" y="1625600"/>
                </a:lnTo>
                <a:lnTo>
                  <a:pt x="6506763" y="1574800"/>
                </a:lnTo>
                <a:lnTo>
                  <a:pt x="6530372" y="1536700"/>
                </a:lnTo>
                <a:lnTo>
                  <a:pt x="6553514" y="1485900"/>
                </a:lnTo>
                <a:lnTo>
                  <a:pt x="6576187" y="1447800"/>
                </a:lnTo>
                <a:lnTo>
                  <a:pt x="6598390" y="1397000"/>
                </a:lnTo>
                <a:lnTo>
                  <a:pt x="6620121" y="1358900"/>
                </a:lnTo>
                <a:lnTo>
                  <a:pt x="6641378" y="1308100"/>
                </a:lnTo>
                <a:lnTo>
                  <a:pt x="6662159" y="1270000"/>
                </a:lnTo>
                <a:lnTo>
                  <a:pt x="6682462" y="1219200"/>
                </a:lnTo>
                <a:lnTo>
                  <a:pt x="6702286" y="1168400"/>
                </a:lnTo>
                <a:lnTo>
                  <a:pt x="6721629" y="1130300"/>
                </a:lnTo>
                <a:lnTo>
                  <a:pt x="6740489" y="1079500"/>
                </a:lnTo>
                <a:lnTo>
                  <a:pt x="6758863" y="1028700"/>
                </a:lnTo>
                <a:lnTo>
                  <a:pt x="6758863" y="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9251" y="10479"/>
            <a:ext cx="6847707" cy="4334724"/>
          </a:xfrm>
          <a:custGeom>
            <a:avLst/>
            <a:gdLst/>
            <a:ahLst/>
            <a:cxnLst/>
            <a:rect l="l" t="t" r="r" b="b"/>
            <a:pathLst>
              <a:path w="6758940" h="4051300">
                <a:moveTo>
                  <a:pt x="2740806" y="4038599"/>
                </a:moveTo>
                <a:lnTo>
                  <a:pt x="1990250" y="4038599"/>
                </a:lnTo>
                <a:lnTo>
                  <a:pt x="2040317" y="4051299"/>
                </a:lnTo>
                <a:lnTo>
                  <a:pt x="2690964" y="4051299"/>
                </a:lnTo>
                <a:lnTo>
                  <a:pt x="2740806" y="4038599"/>
                </a:lnTo>
              </a:path>
              <a:path w="6758940" h="4051300">
                <a:moveTo>
                  <a:pt x="1990250" y="4038599"/>
                </a:moveTo>
                <a:lnTo>
                  <a:pt x="2740806" y="4038599"/>
                </a:lnTo>
              </a:path>
              <a:path w="6758940" h="4051300">
                <a:moveTo>
                  <a:pt x="2740806" y="4038599"/>
                </a:moveTo>
                <a:lnTo>
                  <a:pt x="1990250" y="40385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  <a:lnTo>
                  <a:pt x="1890196" y="4038599"/>
                </a:lnTo>
                <a:lnTo>
                  <a:pt x="2840313" y="4038599"/>
                </a:lnTo>
                <a:lnTo>
                  <a:pt x="2889968" y="4025899"/>
                </a:lnTo>
              </a:path>
              <a:path w="6758940" h="4051300">
                <a:moveTo>
                  <a:pt x="1840220" y="4025899"/>
                </a:moveTo>
                <a:lnTo>
                  <a:pt x="2889968" y="4025899"/>
                </a:lnTo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  <a:lnTo>
                  <a:pt x="1790285" y="4025899"/>
                </a:lnTo>
                <a:lnTo>
                  <a:pt x="2939550" y="4025899"/>
                </a:lnTo>
                <a:lnTo>
                  <a:pt x="2989053" y="4013199"/>
                </a:lnTo>
              </a:path>
              <a:path w="6758940" h="4051300">
                <a:moveTo>
                  <a:pt x="1740397" y="4013199"/>
                </a:moveTo>
                <a:lnTo>
                  <a:pt x="2989053" y="4013199"/>
                </a:lnTo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  <a:lnTo>
                  <a:pt x="1690560" y="4013199"/>
                </a:lnTo>
                <a:lnTo>
                  <a:pt x="3038471" y="4013199"/>
                </a:lnTo>
                <a:lnTo>
                  <a:pt x="3137034" y="3987799"/>
                </a:lnTo>
              </a:path>
              <a:path w="6758940" h="4051300">
                <a:moveTo>
                  <a:pt x="1591576" y="3987799"/>
                </a:moveTo>
                <a:lnTo>
                  <a:pt x="3137034" y="3987799"/>
                </a:lnTo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  <a:lnTo>
                  <a:pt x="1542194" y="3987799"/>
                </a:lnTo>
                <a:lnTo>
                  <a:pt x="3186168" y="3987799"/>
                </a:lnTo>
                <a:lnTo>
                  <a:pt x="3332911" y="3949699"/>
                </a:lnTo>
              </a:path>
              <a:path w="6758940" h="4051300">
                <a:moveTo>
                  <a:pt x="1394564" y="3949699"/>
                </a:moveTo>
                <a:lnTo>
                  <a:pt x="3332911" y="3949699"/>
                </a:lnTo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</a:path>
              <a:path w="6758940" h="4051300">
                <a:moveTo>
                  <a:pt x="0" y="3073399"/>
                </a:moveTo>
                <a:lnTo>
                  <a:pt x="0" y="3390899"/>
                </a:lnTo>
                <a:lnTo>
                  <a:pt x="129960" y="3467099"/>
                </a:lnTo>
                <a:lnTo>
                  <a:pt x="352268" y="3594099"/>
                </a:lnTo>
                <a:lnTo>
                  <a:pt x="397523" y="3606799"/>
                </a:lnTo>
                <a:lnTo>
                  <a:pt x="488772" y="3657599"/>
                </a:lnTo>
                <a:lnTo>
                  <a:pt x="534751" y="3670299"/>
                </a:lnTo>
                <a:lnTo>
                  <a:pt x="580958" y="3695699"/>
                </a:lnTo>
                <a:lnTo>
                  <a:pt x="627385" y="3708399"/>
                </a:lnTo>
                <a:lnTo>
                  <a:pt x="674026" y="3733799"/>
                </a:lnTo>
                <a:lnTo>
                  <a:pt x="720874" y="3746499"/>
                </a:lnTo>
                <a:lnTo>
                  <a:pt x="767921" y="3771899"/>
                </a:lnTo>
                <a:lnTo>
                  <a:pt x="815162" y="3784599"/>
                </a:lnTo>
                <a:lnTo>
                  <a:pt x="862588" y="3809999"/>
                </a:lnTo>
                <a:lnTo>
                  <a:pt x="1054014" y="3860799"/>
                </a:lnTo>
                <a:lnTo>
                  <a:pt x="1102265" y="3886199"/>
                </a:lnTo>
                <a:lnTo>
                  <a:pt x="1345551" y="3949699"/>
                </a:lnTo>
                <a:lnTo>
                  <a:pt x="3381588" y="3949699"/>
                </a:lnTo>
                <a:lnTo>
                  <a:pt x="3526831" y="3911599"/>
                </a:lnTo>
                <a:lnTo>
                  <a:pt x="2470538" y="3911599"/>
                </a:lnTo>
                <a:lnTo>
                  <a:pt x="2420271" y="3898899"/>
                </a:lnTo>
                <a:lnTo>
                  <a:pt x="2269745" y="3898899"/>
                </a:lnTo>
                <a:lnTo>
                  <a:pt x="2219684" y="3886199"/>
                </a:lnTo>
                <a:lnTo>
                  <a:pt x="2119779" y="3886199"/>
                </a:lnTo>
                <a:lnTo>
                  <a:pt x="2069948" y="3873499"/>
                </a:lnTo>
                <a:lnTo>
                  <a:pt x="2020208" y="3873499"/>
                </a:lnTo>
                <a:lnTo>
                  <a:pt x="1921029" y="3848099"/>
                </a:lnTo>
                <a:lnTo>
                  <a:pt x="1871605" y="3848099"/>
                </a:lnTo>
                <a:lnTo>
                  <a:pt x="1773121" y="3822699"/>
                </a:lnTo>
                <a:lnTo>
                  <a:pt x="1724075" y="3822699"/>
                </a:lnTo>
                <a:lnTo>
                  <a:pt x="1276785" y="3708399"/>
                </a:lnTo>
                <a:lnTo>
                  <a:pt x="1227991" y="3682999"/>
                </a:lnTo>
                <a:lnTo>
                  <a:pt x="1131000" y="3657599"/>
                </a:lnTo>
                <a:lnTo>
                  <a:pt x="1082811" y="3632199"/>
                </a:lnTo>
                <a:lnTo>
                  <a:pt x="987073" y="3606799"/>
                </a:lnTo>
                <a:lnTo>
                  <a:pt x="939531" y="3581399"/>
                </a:lnTo>
                <a:lnTo>
                  <a:pt x="892215" y="3568699"/>
                </a:lnTo>
                <a:lnTo>
                  <a:pt x="798273" y="3517899"/>
                </a:lnTo>
                <a:lnTo>
                  <a:pt x="751657" y="3505199"/>
                </a:lnTo>
                <a:lnTo>
                  <a:pt x="659158" y="3454399"/>
                </a:lnTo>
                <a:lnTo>
                  <a:pt x="613283" y="3441699"/>
                </a:lnTo>
                <a:lnTo>
                  <a:pt x="387845" y="3314699"/>
                </a:lnTo>
                <a:lnTo>
                  <a:pt x="169377" y="3187699"/>
                </a:lnTo>
                <a:lnTo>
                  <a:pt x="84067" y="3136899"/>
                </a:lnTo>
                <a:lnTo>
                  <a:pt x="41876" y="3098799"/>
                </a:lnTo>
                <a:lnTo>
                  <a:pt x="0" y="3073399"/>
                </a:lnTo>
              </a:path>
              <a:path w="6758940" h="4051300">
                <a:moveTo>
                  <a:pt x="2722235" y="3911599"/>
                </a:moveTo>
                <a:lnTo>
                  <a:pt x="3526831" y="3911599"/>
                </a:lnTo>
              </a:path>
              <a:path w="6758940" h="4051300">
                <a:moveTo>
                  <a:pt x="3526831" y="3911599"/>
                </a:moveTo>
                <a:lnTo>
                  <a:pt x="2722235" y="3911599"/>
                </a:lnTo>
              </a:path>
              <a:path w="6758940" h="4051300">
                <a:moveTo>
                  <a:pt x="6758863" y="0"/>
                </a:moveTo>
                <a:lnTo>
                  <a:pt x="6702488" y="0"/>
                </a:lnTo>
                <a:lnTo>
                  <a:pt x="6701702" y="50800"/>
                </a:lnTo>
                <a:lnTo>
                  <a:pt x="6700272" y="101600"/>
                </a:lnTo>
                <a:lnTo>
                  <a:pt x="6698200" y="139700"/>
                </a:lnTo>
                <a:lnTo>
                  <a:pt x="6695485" y="190500"/>
                </a:lnTo>
                <a:lnTo>
                  <a:pt x="6692128" y="241300"/>
                </a:lnTo>
                <a:lnTo>
                  <a:pt x="6688129" y="292100"/>
                </a:lnTo>
                <a:lnTo>
                  <a:pt x="6683489" y="342900"/>
                </a:lnTo>
                <a:lnTo>
                  <a:pt x="6678209" y="393700"/>
                </a:lnTo>
                <a:lnTo>
                  <a:pt x="6672289" y="444500"/>
                </a:lnTo>
                <a:lnTo>
                  <a:pt x="6665729" y="495300"/>
                </a:lnTo>
                <a:lnTo>
                  <a:pt x="6658530" y="546100"/>
                </a:lnTo>
                <a:lnTo>
                  <a:pt x="6650693" y="584200"/>
                </a:lnTo>
                <a:lnTo>
                  <a:pt x="6642217" y="635000"/>
                </a:lnTo>
                <a:lnTo>
                  <a:pt x="6633104" y="685800"/>
                </a:lnTo>
                <a:lnTo>
                  <a:pt x="6623353" y="736600"/>
                </a:lnTo>
                <a:lnTo>
                  <a:pt x="6612966" y="787400"/>
                </a:lnTo>
                <a:lnTo>
                  <a:pt x="6601943" y="838200"/>
                </a:lnTo>
                <a:lnTo>
                  <a:pt x="6590284" y="889000"/>
                </a:lnTo>
                <a:lnTo>
                  <a:pt x="6577990" y="927100"/>
                </a:lnTo>
                <a:lnTo>
                  <a:pt x="6565061" y="977900"/>
                </a:lnTo>
                <a:lnTo>
                  <a:pt x="6551498" y="1028700"/>
                </a:lnTo>
                <a:lnTo>
                  <a:pt x="6537301" y="1079500"/>
                </a:lnTo>
                <a:lnTo>
                  <a:pt x="6522471" y="1130300"/>
                </a:lnTo>
                <a:lnTo>
                  <a:pt x="6507008" y="1168400"/>
                </a:lnTo>
                <a:lnTo>
                  <a:pt x="6490913" y="1219200"/>
                </a:lnTo>
                <a:lnTo>
                  <a:pt x="6474186" y="1270000"/>
                </a:lnTo>
                <a:lnTo>
                  <a:pt x="6456828" y="1320800"/>
                </a:lnTo>
                <a:lnTo>
                  <a:pt x="6438838" y="1358900"/>
                </a:lnTo>
                <a:lnTo>
                  <a:pt x="6420219" y="1409700"/>
                </a:lnTo>
                <a:lnTo>
                  <a:pt x="6400970" y="1460500"/>
                </a:lnTo>
                <a:lnTo>
                  <a:pt x="6381091" y="1498600"/>
                </a:lnTo>
                <a:lnTo>
                  <a:pt x="6360583" y="1549400"/>
                </a:lnTo>
                <a:lnTo>
                  <a:pt x="6339447" y="1600200"/>
                </a:lnTo>
                <a:lnTo>
                  <a:pt x="6317683" y="1638300"/>
                </a:lnTo>
                <a:lnTo>
                  <a:pt x="6295292" y="1689100"/>
                </a:lnTo>
                <a:lnTo>
                  <a:pt x="6272274" y="1727200"/>
                </a:lnTo>
                <a:lnTo>
                  <a:pt x="6248629" y="1778000"/>
                </a:lnTo>
                <a:lnTo>
                  <a:pt x="6224358" y="1816100"/>
                </a:lnTo>
                <a:lnTo>
                  <a:pt x="6200206" y="1866900"/>
                </a:lnTo>
                <a:lnTo>
                  <a:pt x="6175473" y="1905000"/>
                </a:lnTo>
                <a:lnTo>
                  <a:pt x="6150166" y="1943100"/>
                </a:lnTo>
                <a:lnTo>
                  <a:pt x="6124291" y="1993900"/>
                </a:lnTo>
                <a:lnTo>
                  <a:pt x="6097854" y="2032000"/>
                </a:lnTo>
                <a:lnTo>
                  <a:pt x="6070862" y="2070100"/>
                </a:lnTo>
                <a:lnTo>
                  <a:pt x="6043322" y="2120900"/>
                </a:lnTo>
                <a:lnTo>
                  <a:pt x="6015240" y="2159000"/>
                </a:lnTo>
                <a:lnTo>
                  <a:pt x="5986621" y="2197100"/>
                </a:lnTo>
                <a:lnTo>
                  <a:pt x="5957473" y="2235200"/>
                </a:lnTo>
                <a:lnTo>
                  <a:pt x="5927802" y="2273300"/>
                </a:lnTo>
                <a:lnTo>
                  <a:pt x="5897615" y="2324100"/>
                </a:lnTo>
                <a:lnTo>
                  <a:pt x="5866917" y="2362200"/>
                </a:lnTo>
                <a:lnTo>
                  <a:pt x="5835715" y="2400300"/>
                </a:lnTo>
                <a:lnTo>
                  <a:pt x="5804016" y="2438400"/>
                </a:lnTo>
                <a:lnTo>
                  <a:pt x="5771825" y="2476500"/>
                </a:lnTo>
                <a:lnTo>
                  <a:pt x="5739150" y="2514600"/>
                </a:lnTo>
                <a:lnTo>
                  <a:pt x="5705997" y="2552700"/>
                </a:lnTo>
                <a:lnTo>
                  <a:pt x="5672371" y="2590800"/>
                </a:lnTo>
                <a:lnTo>
                  <a:pt x="5638281" y="2628900"/>
                </a:lnTo>
                <a:lnTo>
                  <a:pt x="5603731" y="2654300"/>
                </a:lnTo>
                <a:lnTo>
                  <a:pt x="5568728" y="2692400"/>
                </a:lnTo>
                <a:lnTo>
                  <a:pt x="5533279" y="2730500"/>
                </a:lnTo>
                <a:lnTo>
                  <a:pt x="5497390" y="2768599"/>
                </a:lnTo>
                <a:lnTo>
                  <a:pt x="5461067" y="2793999"/>
                </a:lnTo>
                <a:lnTo>
                  <a:pt x="5424318" y="2832099"/>
                </a:lnTo>
                <a:lnTo>
                  <a:pt x="5387147" y="2870199"/>
                </a:lnTo>
                <a:lnTo>
                  <a:pt x="5349562" y="2895599"/>
                </a:lnTo>
                <a:lnTo>
                  <a:pt x="5311570" y="2933699"/>
                </a:lnTo>
                <a:lnTo>
                  <a:pt x="5273175" y="2959099"/>
                </a:lnTo>
                <a:lnTo>
                  <a:pt x="5234386" y="2997199"/>
                </a:lnTo>
                <a:lnTo>
                  <a:pt x="5195208" y="3022599"/>
                </a:lnTo>
                <a:lnTo>
                  <a:pt x="5155647" y="3060699"/>
                </a:lnTo>
                <a:lnTo>
                  <a:pt x="5075404" y="3111499"/>
                </a:lnTo>
                <a:lnTo>
                  <a:pt x="5034735" y="3149599"/>
                </a:lnTo>
                <a:lnTo>
                  <a:pt x="4910612" y="3225799"/>
                </a:lnTo>
                <a:lnTo>
                  <a:pt x="4868553" y="3263899"/>
                </a:lnTo>
                <a:lnTo>
                  <a:pt x="4783450" y="3314699"/>
                </a:lnTo>
                <a:lnTo>
                  <a:pt x="4609472" y="3416299"/>
                </a:lnTo>
                <a:lnTo>
                  <a:pt x="4565230" y="3428999"/>
                </a:lnTo>
                <a:lnTo>
                  <a:pt x="4430810" y="3505199"/>
                </a:lnTo>
                <a:lnTo>
                  <a:pt x="4385460" y="3517899"/>
                </a:lnTo>
                <a:lnTo>
                  <a:pt x="4293984" y="3568699"/>
                </a:lnTo>
                <a:lnTo>
                  <a:pt x="4247217" y="3581399"/>
                </a:lnTo>
                <a:lnTo>
                  <a:pt x="4200228" y="3606799"/>
                </a:lnTo>
                <a:lnTo>
                  <a:pt x="4153022" y="3619499"/>
                </a:lnTo>
                <a:lnTo>
                  <a:pt x="4105608" y="3644899"/>
                </a:lnTo>
                <a:lnTo>
                  <a:pt x="4010183" y="3670299"/>
                </a:lnTo>
                <a:lnTo>
                  <a:pt x="3962185" y="3695699"/>
                </a:lnTo>
                <a:lnTo>
                  <a:pt x="3423891" y="3835399"/>
                </a:lnTo>
                <a:lnTo>
                  <a:pt x="3374203" y="3835399"/>
                </a:lnTo>
                <a:lnTo>
                  <a:pt x="3274548" y="3860799"/>
                </a:lnTo>
                <a:lnTo>
                  <a:pt x="3224597" y="3860799"/>
                </a:lnTo>
                <a:lnTo>
                  <a:pt x="3174573" y="3873499"/>
                </a:lnTo>
                <a:lnTo>
                  <a:pt x="3124482" y="3873499"/>
                </a:lnTo>
                <a:lnTo>
                  <a:pt x="3074333" y="3886199"/>
                </a:lnTo>
                <a:lnTo>
                  <a:pt x="2973886" y="3886199"/>
                </a:lnTo>
                <a:lnTo>
                  <a:pt x="2923602" y="3898899"/>
                </a:lnTo>
                <a:lnTo>
                  <a:pt x="2772598" y="3898899"/>
                </a:lnTo>
                <a:lnTo>
                  <a:pt x="2722235" y="3911599"/>
                </a:lnTo>
                <a:lnTo>
                  <a:pt x="3526831" y="3911599"/>
                </a:lnTo>
                <a:lnTo>
                  <a:pt x="3670777" y="3873499"/>
                </a:lnTo>
                <a:lnTo>
                  <a:pt x="3718446" y="3848099"/>
                </a:lnTo>
                <a:lnTo>
                  <a:pt x="3907407" y="3797299"/>
                </a:lnTo>
                <a:lnTo>
                  <a:pt x="3954191" y="3771899"/>
                </a:lnTo>
                <a:lnTo>
                  <a:pt x="4047176" y="3746499"/>
                </a:lnTo>
                <a:lnTo>
                  <a:pt x="4093365" y="3721099"/>
                </a:lnTo>
                <a:lnTo>
                  <a:pt x="4139345" y="3708399"/>
                </a:lnTo>
                <a:lnTo>
                  <a:pt x="4185110" y="3682999"/>
                </a:lnTo>
                <a:lnTo>
                  <a:pt x="4230654" y="3670299"/>
                </a:lnTo>
                <a:lnTo>
                  <a:pt x="4321060" y="3619499"/>
                </a:lnTo>
                <a:lnTo>
                  <a:pt x="4366210" y="3606799"/>
                </a:lnTo>
                <a:lnTo>
                  <a:pt x="4500265" y="3530599"/>
                </a:lnTo>
                <a:lnTo>
                  <a:pt x="4544472" y="3517899"/>
                </a:lnTo>
                <a:lnTo>
                  <a:pt x="4761737" y="3390899"/>
                </a:lnTo>
                <a:lnTo>
                  <a:pt x="4930776" y="3289299"/>
                </a:lnTo>
                <a:lnTo>
                  <a:pt x="4972339" y="3263899"/>
                </a:lnTo>
                <a:lnTo>
                  <a:pt x="5013614" y="3225799"/>
                </a:lnTo>
                <a:lnTo>
                  <a:pt x="5135677" y="3149599"/>
                </a:lnTo>
                <a:lnTo>
                  <a:pt x="5175763" y="3111499"/>
                </a:lnTo>
                <a:lnTo>
                  <a:pt x="5255007" y="3060699"/>
                </a:lnTo>
                <a:lnTo>
                  <a:pt x="5294157" y="3022599"/>
                </a:lnTo>
                <a:lnTo>
                  <a:pt x="5332987" y="2997199"/>
                </a:lnTo>
                <a:lnTo>
                  <a:pt x="5371493" y="2959099"/>
                </a:lnTo>
                <a:lnTo>
                  <a:pt x="5409670" y="2933699"/>
                </a:lnTo>
                <a:lnTo>
                  <a:pt x="5447515" y="2895599"/>
                </a:lnTo>
                <a:lnTo>
                  <a:pt x="5485024" y="2870199"/>
                </a:lnTo>
                <a:lnTo>
                  <a:pt x="5559014" y="2793999"/>
                </a:lnTo>
                <a:lnTo>
                  <a:pt x="5595488" y="2768599"/>
                </a:lnTo>
                <a:lnTo>
                  <a:pt x="5631609" y="2730500"/>
                </a:lnTo>
                <a:lnTo>
                  <a:pt x="5667372" y="2692400"/>
                </a:lnTo>
                <a:lnTo>
                  <a:pt x="5702774" y="2654300"/>
                </a:lnTo>
                <a:lnTo>
                  <a:pt x="5737811" y="2628900"/>
                </a:lnTo>
                <a:lnTo>
                  <a:pt x="5772478" y="2590800"/>
                </a:lnTo>
                <a:lnTo>
                  <a:pt x="5806772" y="2552700"/>
                </a:lnTo>
                <a:lnTo>
                  <a:pt x="5840687" y="2514600"/>
                </a:lnTo>
                <a:lnTo>
                  <a:pt x="5874221" y="2476500"/>
                </a:lnTo>
                <a:lnTo>
                  <a:pt x="5907369" y="2438400"/>
                </a:lnTo>
                <a:lnTo>
                  <a:pt x="5940126" y="2400300"/>
                </a:lnTo>
                <a:lnTo>
                  <a:pt x="5972489" y="2362200"/>
                </a:lnTo>
                <a:lnTo>
                  <a:pt x="6004454" y="2324100"/>
                </a:lnTo>
                <a:lnTo>
                  <a:pt x="6036016" y="2286000"/>
                </a:lnTo>
                <a:lnTo>
                  <a:pt x="6067171" y="2247900"/>
                </a:lnTo>
                <a:lnTo>
                  <a:pt x="6097915" y="2209800"/>
                </a:lnTo>
                <a:lnTo>
                  <a:pt x="6128245" y="2171700"/>
                </a:lnTo>
                <a:lnTo>
                  <a:pt x="6158155" y="2133600"/>
                </a:lnTo>
                <a:lnTo>
                  <a:pt x="6187643" y="2095500"/>
                </a:lnTo>
                <a:lnTo>
                  <a:pt x="6216703" y="2044700"/>
                </a:lnTo>
                <a:lnTo>
                  <a:pt x="6245331" y="2006600"/>
                </a:lnTo>
                <a:lnTo>
                  <a:pt x="6273524" y="1968500"/>
                </a:lnTo>
                <a:lnTo>
                  <a:pt x="6301278" y="1930400"/>
                </a:lnTo>
                <a:lnTo>
                  <a:pt x="6328587" y="1879600"/>
                </a:lnTo>
                <a:lnTo>
                  <a:pt x="6355412" y="1841500"/>
                </a:lnTo>
                <a:lnTo>
                  <a:pt x="6381783" y="1803400"/>
                </a:lnTo>
                <a:lnTo>
                  <a:pt x="6407697" y="1752600"/>
                </a:lnTo>
                <a:lnTo>
                  <a:pt x="6433155" y="1714500"/>
                </a:lnTo>
                <a:lnTo>
                  <a:pt x="6458153" y="1663700"/>
                </a:lnTo>
                <a:lnTo>
                  <a:pt x="6482689" y="1625600"/>
                </a:lnTo>
                <a:lnTo>
                  <a:pt x="6506763" y="1574800"/>
                </a:lnTo>
                <a:lnTo>
                  <a:pt x="6530372" y="1536700"/>
                </a:lnTo>
                <a:lnTo>
                  <a:pt x="6553514" y="1485900"/>
                </a:lnTo>
                <a:lnTo>
                  <a:pt x="6576187" y="1447800"/>
                </a:lnTo>
                <a:lnTo>
                  <a:pt x="6598390" y="1397000"/>
                </a:lnTo>
                <a:lnTo>
                  <a:pt x="6620121" y="1358900"/>
                </a:lnTo>
                <a:lnTo>
                  <a:pt x="6641378" y="1308100"/>
                </a:lnTo>
                <a:lnTo>
                  <a:pt x="6662159" y="1270000"/>
                </a:lnTo>
                <a:lnTo>
                  <a:pt x="6682462" y="1219200"/>
                </a:lnTo>
                <a:lnTo>
                  <a:pt x="6702286" y="1168400"/>
                </a:lnTo>
                <a:lnTo>
                  <a:pt x="6721629" y="1130300"/>
                </a:lnTo>
                <a:lnTo>
                  <a:pt x="6740489" y="1079500"/>
                </a:lnTo>
                <a:lnTo>
                  <a:pt x="6758863" y="1028700"/>
                </a:lnTo>
                <a:lnTo>
                  <a:pt x="6758863" y="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9251" y="10479"/>
            <a:ext cx="6847707" cy="4334724"/>
          </a:xfrm>
          <a:custGeom>
            <a:avLst/>
            <a:gdLst/>
            <a:ahLst/>
            <a:cxnLst/>
            <a:rect l="l" t="t" r="r" b="b"/>
            <a:pathLst>
              <a:path w="6758940" h="4051300">
                <a:moveTo>
                  <a:pt x="2740806" y="4038599"/>
                </a:moveTo>
                <a:lnTo>
                  <a:pt x="1990250" y="4038599"/>
                </a:lnTo>
                <a:lnTo>
                  <a:pt x="2040317" y="4051299"/>
                </a:lnTo>
                <a:lnTo>
                  <a:pt x="2690964" y="4051299"/>
                </a:lnTo>
                <a:lnTo>
                  <a:pt x="2740806" y="4038599"/>
                </a:lnTo>
                <a:close/>
              </a:path>
              <a:path w="6758940" h="4051300">
                <a:moveTo>
                  <a:pt x="2889968" y="4025899"/>
                </a:moveTo>
                <a:lnTo>
                  <a:pt x="1840220" y="4025899"/>
                </a:lnTo>
                <a:lnTo>
                  <a:pt x="1890196" y="4038599"/>
                </a:lnTo>
                <a:lnTo>
                  <a:pt x="2840313" y="4038599"/>
                </a:lnTo>
                <a:lnTo>
                  <a:pt x="2889968" y="4025899"/>
                </a:lnTo>
                <a:close/>
              </a:path>
              <a:path w="6758940" h="4051300">
                <a:moveTo>
                  <a:pt x="2989053" y="4013199"/>
                </a:moveTo>
                <a:lnTo>
                  <a:pt x="1740397" y="4013199"/>
                </a:lnTo>
                <a:lnTo>
                  <a:pt x="1790285" y="4025899"/>
                </a:lnTo>
                <a:lnTo>
                  <a:pt x="2939550" y="4025899"/>
                </a:lnTo>
                <a:lnTo>
                  <a:pt x="2989053" y="4013199"/>
                </a:lnTo>
                <a:close/>
              </a:path>
              <a:path w="6758940" h="4051300">
                <a:moveTo>
                  <a:pt x="3137034" y="3987799"/>
                </a:moveTo>
                <a:lnTo>
                  <a:pt x="1591576" y="3987799"/>
                </a:lnTo>
                <a:lnTo>
                  <a:pt x="1690560" y="4013199"/>
                </a:lnTo>
                <a:lnTo>
                  <a:pt x="3038471" y="4013199"/>
                </a:lnTo>
                <a:lnTo>
                  <a:pt x="3137034" y="3987799"/>
                </a:lnTo>
                <a:close/>
              </a:path>
              <a:path w="6758940" h="4051300">
                <a:moveTo>
                  <a:pt x="3332911" y="3949699"/>
                </a:moveTo>
                <a:lnTo>
                  <a:pt x="1394564" y="3949699"/>
                </a:lnTo>
                <a:lnTo>
                  <a:pt x="1542194" y="3987799"/>
                </a:lnTo>
                <a:lnTo>
                  <a:pt x="3186168" y="3987799"/>
                </a:lnTo>
                <a:lnTo>
                  <a:pt x="3332911" y="3949699"/>
                </a:lnTo>
                <a:close/>
              </a:path>
              <a:path w="6758940" h="4051300">
                <a:moveTo>
                  <a:pt x="0" y="3073399"/>
                </a:moveTo>
                <a:lnTo>
                  <a:pt x="0" y="3390899"/>
                </a:lnTo>
                <a:lnTo>
                  <a:pt x="129960" y="3467099"/>
                </a:lnTo>
                <a:lnTo>
                  <a:pt x="352268" y="3594099"/>
                </a:lnTo>
                <a:lnTo>
                  <a:pt x="397523" y="3606799"/>
                </a:lnTo>
                <a:lnTo>
                  <a:pt x="488772" y="3657599"/>
                </a:lnTo>
                <a:lnTo>
                  <a:pt x="534751" y="3670299"/>
                </a:lnTo>
                <a:lnTo>
                  <a:pt x="580958" y="3695699"/>
                </a:lnTo>
                <a:lnTo>
                  <a:pt x="627385" y="3708399"/>
                </a:lnTo>
                <a:lnTo>
                  <a:pt x="674026" y="3733799"/>
                </a:lnTo>
                <a:lnTo>
                  <a:pt x="720874" y="3746499"/>
                </a:lnTo>
                <a:lnTo>
                  <a:pt x="767921" y="3771899"/>
                </a:lnTo>
                <a:lnTo>
                  <a:pt x="815162" y="3784599"/>
                </a:lnTo>
                <a:lnTo>
                  <a:pt x="862588" y="3809999"/>
                </a:lnTo>
                <a:lnTo>
                  <a:pt x="1054014" y="3860799"/>
                </a:lnTo>
                <a:lnTo>
                  <a:pt x="1102265" y="3886199"/>
                </a:lnTo>
                <a:lnTo>
                  <a:pt x="1345551" y="3949699"/>
                </a:lnTo>
                <a:lnTo>
                  <a:pt x="3381588" y="3949699"/>
                </a:lnTo>
                <a:lnTo>
                  <a:pt x="3526831" y="3911599"/>
                </a:lnTo>
                <a:lnTo>
                  <a:pt x="2470538" y="3911599"/>
                </a:lnTo>
                <a:lnTo>
                  <a:pt x="2420271" y="3898899"/>
                </a:lnTo>
                <a:lnTo>
                  <a:pt x="2269745" y="3898899"/>
                </a:lnTo>
                <a:lnTo>
                  <a:pt x="2219684" y="3886199"/>
                </a:lnTo>
                <a:lnTo>
                  <a:pt x="2119779" y="3886199"/>
                </a:lnTo>
                <a:lnTo>
                  <a:pt x="2069948" y="3873499"/>
                </a:lnTo>
                <a:lnTo>
                  <a:pt x="2020208" y="3873499"/>
                </a:lnTo>
                <a:lnTo>
                  <a:pt x="1921029" y="3848099"/>
                </a:lnTo>
                <a:lnTo>
                  <a:pt x="1871605" y="3848099"/>
                </a:lnTo>
                <a:lnTo>
                  <a:pt x="1773121" y="3822699"/>
                </a:lnTo>
                <a:lnTo>
                  <a:pt x="1724075" y="3822699"/>
                </a:lnTo>
                <a:lnTo>
                  <a:pt x="1276785" y="3708399"/>
                </a:lnTo>
                <a:lnTo>
                  <a:pt x="1227991" y="3682999"/>
                </a:lnTo>
                <a:lnTo>
                  <a:pt x="1131000" y="3657599"/>
                </a:lnTo>
                <a:lnTo>
                  <a:pt x="1082811" y="3632199"/>
                </a:lnTo>
                <a:lnTo>
                  <a:pt x="987073" y="3606799"/>
                </a:lnTo>
                <a:lnTo>
                  <a:pt x="939531" y="3581399"/>
                </a:lnTo>
                <a:lnTo>
                  <a:pt x="892215" y="3568699"/>
                </a:lnTo>
                <a:lnTo>
                  <a:pt x="798273" y="3517899"/>
                </a:lnTo>
                <a:lnTo>
                  <a:pt x="751657" y="3505199"/>
                </a:lnTo>
                <a:lnTo>
                  <a:pt x="659158" y="3454399"/>
                </a:lnTo>
                <a:lnTo>
                  <a:pt x="613283" y="3441699"/>
                </a:lnTo>
                <a:lnTo>
                  <a:pt x="387845" y="3314699"/>
                </a:lnTo>
                <a:lnTo>
                  <a:pt x="169377" y="3187699"/>
                </a:lnTo>
                <a:lnTo>
                  <a:pt x="84067" y="3136899"/>
                </a:lnTo>
                <a:lnTo>
                  <a:pt x="41876" y="3098799"/>
                </a:lnTo>
                <a:lnTo>
                  <a:pt x="0" y="3073399"/>
                </a:lnTo>
                <a:close/>
              </a:path>
              <a:path w="6758940" h="4051300">
                <a:moveTo>
                  <a:pt x="6758863" y="0"/>
                </a:moveTo>
                <a:lnTo>
                  <a:pt x="6702488" y="0"/>
                </a:lnTo>
                <a:lnTo>
                  <a:pt x="6701702" y="50800"/>
                </a:lnTo>
                <a:lnTo>
                  <a:pt x="6700272" y="101600"/>
                </a:lnTo>
                <a:lnTo>
                  <a:pt x="6698200" y="139700"/>
                </a:lnTo>
                <a:lnTo>
                  <a:pt x="6695485" y="190500"/>
                </a:lnTo>
                <a:lnTo>
                  <a:pt x="6692128" y="241300"/>
                </a:lnTo>
                <a:lnTo>
                  <a:pt x="6688129" y="292100"/>
                </a:lnTo>
                <a:lnTo>
                  <a:pt x="6683489" y="342900"/>
                </a:lnTo>
                <a:lnTo>
                  <a:pt x="6678209" y="393700"/>
                </a:lnTo>
                <a:lnTo>
                  <a:pt x="6672289" y="444500"/>
                </a:lnTo>
                <a:lnTo>
                  <a:pt x="6665729" y="495300"/>
                </a:lnTo>
                <a:lnTo>
                  <a:pt x="6658530" y="546100"/>
                </a:lnTo>
                <a:lnTo>
                  <a:pt x="6650693" y="584200"/>
                </a:lnTo>
                <a:lnTo>
                  <a:pt x="6642217" y="635000"/>
                </a:lnTo>
                <a:lnTo>
                  <a:pt x="6633104" y="685800"/>
                </a:lnTo>
                <a:lnTo>
                  <a:pt x="6623353" y="736600"/>
                </a:lnTo>
                <a:lnTo>
                  <a:pt x="6612966" y="787400"/>
                </a:lnTo>
                <a:lnTo>
                  <a:pt x="6601943" y="838200"/>
                </a:lnTo>
                <a:lnTo>
                  <a:pt x="6590284" y="889000"/>
                </a:lnTo>
                <a:lnTo>
                  <a:pt x="6577990" y="927100"/>
                </a:lnTo>
                <a:lnTo>
                  <a:pt x="6565061" y="977900"/>
                </a:lnTo>
                <a:lnTo>
                  <a:pt x="6551498" y="1028700"/>
                </a:lnTo>
                <a:lnTo>
                  <a:pt x="6537301" y="1079500"/>
                </a:lnTo>
                <a:lnTo>
                  <a:pt x="6522471" y="1130300"/>
                </a:lnTo>
                <a:lnTo>
                  <a:pt x="6507008" y="1168400"/>
                </a:lnTo>
                <a:lnTo>
                  <a:pt x="6490913" y="1219200"/>
                </a:lnTo>
                <a:lnTo>
                  <a:pt x="6474186" y="1270000"/>
                </a:lnTo>
                <a:lnTo>
                  <a:pt x="6456828" y="1320800"/>
                </a:lnTo>
                <a:lnTo>
                  <a:pt x="6438838" y="1358900"/>
                </a:lnTo>
                <a:lnTo>
                  <a:pt x="6420219" y="1409700"/>
                </a:lnTo>
                <a:lnTo>
                  <a:pt x="6400970" y="1460500"/>
                </a:lnTo>
                <a:lnTo>
                  <a:pt x="6381091" y="1498600"/>
                </a:lnTo>
                <a:lnTo>
                  <a:pt x="6360583" y="1549400"/>
                </a:lnTo>
                <a:lnTo>
                  <a:pt x="6339447" y="1600200"/>
                </a:lnTo>
                <a:lnTo>
                  <a:pt x="6317683" y="1638300"/>
                </a:lnTo>
                <a:lnTo>
                  <a:pt x="6295292" y="1689100"/>
                </a:lnTo>
                <a:lnTo>
                  <a:pt x="6272274" y="1727200"/>
                </a:lnTo>
                <a:lnTo>
                  <a:pt x="6248629" y="1778000"/>
                </a:lnTo>
                <a:lnTo>
                  <a:pt x="6224358" y="1816100"/>
                </a:lnTo>
                <a:lnTo>
                  <a:pt x="6200206" y="1866900"/>
                </a:lnTo>
                <a:lnTo>
                  <a:pt x="6175473" y="1905000"/>
                </a:lnTo>
                <a:lnTo>
                  <a:pt x="6150166" y="1943100"/>
                </a:lnTo>
                <a:lnTo>
                  <a:pt x="6124291" y="1993900"/>
                </a:lnTo>
                <a:lnTo>
                  <a:pt x="6097854" y="2032000"/>
                </a:lnTo>
                <a:lnTo>
                  <a:pt x="6070862" y="2070100"/>
                </a:lnTo>
                <a:lnTo>
                  <a:pt x="6043322" y="2120900"/>
                </a:lnTo>
                <a:lnTo>
                  <a:pt x="6015240" y="2159000"/>
                </a:lnTo>
                <a:lnTo>
                  <a:pt x="5986621" y="2197100"/>
                </a:lnTo>
                <a:lnTo>
                  <a:pt x="5957473" y="2235200"/>
                </a:lnTo>
                <a:lnTo>
                  <a:pt x="5927802" y="2273300"/>
                </a:lnTo>
                <a:lnTo>
                  <a:pt x="5897615" y="2324100"/>
                </a:lnTo>
                <a:lnTo>
                  <a:pt x="5866917" y="2362200"/>
                </a:lnTo>
                <a:lnTo>
                  <a:pt x="5835715" y="2400300"/>
                </a:lnTo>
                <a:lnTo>
                  <a:pt x="5804016" y="2438400"/>
                </a:lnTo>
                <a:lnTo>
                  <a:pt x="5771825" y="2476500"/>
                </a:lnTo>
                <a:lnTo>
                  <a:pt x="5739150" y="2514600"/>
                </a:lnTo>
                <a:lnTo>
                  <a:pt x="5705997" y="2552700"/>
                </a:lnTo>
                <a:lnTo>
                  <a:pt x="5672371" y="2590800"/>
                </a:lnTo>
                <a:lnTo>
                  <a:pt x="5638281" y="2628900"/>
                </a:lnTo>
                <a:lnTo>
                  <a:pt x="5603731" y="2654300"/>
                </a:lnTo>
                <a:lnTo>
                  <a:pt x="5568728" y="2692400"/>
                </a:lnTo>
                <a:lnTo>
                  <a:pt x="5533279" y="2730500"/>
                </a:lnTo>
                <a:lnTo>
                  <a:pt x="5497390" y="2768599"/>
                </a:lnTo>
                <a:lnTo>
                  <a:pt x="5461067" y="2793999"/>
                </a:lnTo>
                <a:lnTo>
                  <a:pt x="5424318" y="2832099"/>
                </a:lnTo>
                <a:lnTo>
                  <a:pt x="5387147" y="2870199"/>
                </a:lnTo>
                <a:lnTo>
                  <a:pt x="5349562" y="2895599"/>
                </a:lnTo>
                <a:lnTo>
                  <a:pt x="5311570" y="2933699"/>
                </a:lnTo>
                <a:lnTo>
                  <a:pt x="5273175" y="2959099"/>
                </a:lnTo>
                <a:lnTo>
                  <a:pt x="5234386" y="2997199"/>
                </a:lnTo>
                <a:lnTo>
                  <a:pt x="5195208" y="3022599"/>
                </a:lnTo>
                <a:lnTo>
                  <a:pt x="5155647" y="3060699"/>
                </a:lnTo>
                <a:lnTo>
                  <a:pt x="5075404" y="3111499"/>
                </a:lnTo>
                <a:lnTo>
                  <a:pt x="5034735" y="3149599"/>
                </a:lnTo>
                <a:lnTo>
                  <a:pt x="4910612" y="3225799"/>
                </a:lnTo>
                <a:lnTo>
                  <a:pt x="4868553" y="3263899"/>
                </a:lnTo>
                <a:lnTo>
                  <a:pt x="4783450" y="3314699"/>
                </a:lnTo>
                <a:lnTo>
                  <a:pt x="4609472" y="3416299"/>
                </a:lnTo>
                <a:lnTo>
                  <a:pt x="4565230" y="3428999"/>
                </a:lnTo>
                <a:lnTo>
                  <a:pt x="4430810" y="3505199"/>
                </a:lnTo>
                <a:lnTo>
                  <a:pt x="4385460" y="3517899"/>
                </a:lnTo>
                <a:lnTo>
                  <a:pt x="4293984" y="3568699"/>
                </a:lnTo>
                <a:lnTo>
                  <a:pt x="4247217" y="3581399"/>
                </a:lnTo>
                <a:lnTo>
                  <a:pt x="4200228" y="3606799"/>
                </a:lnTo>
                <a:lnTo>
                  <a:pt x="4153022" y="3619499"/>
                </a:lnTo>
                <a:lnTo>
                  <a:pt x="4105608" y="3644899"/>
                </a:lnTo>
                <a:lnTo>
                  <a:pt x="4010183" y="3670299"/>
                </a:lnTo>
                <a:lnTo>
                  <a:pt x="3962185" y="3695699"/>
                </a:lnTo>
                <a:lnTo>
                  <a:pt x="3423891" y="3835399"/>
                </a:lnTo>
                <a:lnTo>
                  <a:pt x="3374203" y="3835399"/>
                </a:lnTo>
                <a:lnTo>
                  <a:pt x="3274548" y="3860799"/>
                </a:lnTo>
                <a:lnTo>
                  <a:pt x="3224597" y="3860799"/>
                </a:lnTo>
                <a:lnTo>
                  <a:pt x="3174573" y="3873499"/>
                </a:lnTo>
                <a:lnTo>
                  <a:pt x="3124482" y="3873499"/>
                </a:lnTo>
                <a:lnTo>
                  <a:pt x="3074333" y="3886199"/>
                </a:lnTo>
                <a:lnTo>
                  <a:pt x="2973886" y="3886199"/>
                </a:lnTo>
                <a:lnTo>
                  <a:pt x="2923602" y="3898899"/>
                </a:lnTo>
                <a:lnTo>
                  <a:pt x="2772598" y="3898899"/>
                </a:lnTo>
                <a:lnTo>
                  <a:pt x="2722235" y="3911599"/>
                </a:lnTo>
                <a:lnTo>
                  <a:pt x="3526831" y="3911599"/>
                </a:lnTo>
                <a:lnTo>
                  <a:pt x="3670777" y="3873499"/>
                </a:lnTo>
                <a:lnTo>
                  <a:pt x="3718446" y="3848099"/>
                </a:lnTo>
                <a:lnTo>
                  <a:pt x="3907407" y="3797299"/>
                </a:lnTo>
                <a:lnTo>
                  <a:pt x="3954191" y="3771899"/>
                </a:lnTo>
                <a:lnTo>
                  <a:pt x="4047176" y="3746499"/>
                </a:lnTo>
                <a:lnTo>
                  <a:pt x="4093365" y="3721099"/>
                </a:lnTo>
                <a:lnTo>
                  <a:pt x="4139345" y="3708399"/>
                </a:lnTo>
                <a:lnTo>
                  <a:pt x="4185110" y="3682999"/>
                </a:lnTo>
                <a:lnTo>
                  <a:pt x="4230654" y="3670299"/>
                </a:lnTo>
                <a:lnTo>
                  <a:pt x="4321060" y="3619499"/>
                </a:lnTo>
                <a:lnTo>
                  <a:pt x="4366210" y="3606799"/>
                </a:lnTo>
                <a:lnTo>
                  <a:pt x="4500265" y="3530599"/>
                </a:lnTo>
                <a:lnTo>
                  <a:pt x="4544472" y="3517899"/>
                </a:lnTo>
                <a:lnTo>
                  <a:pt x="4761737" y="3390899"/>
                </a:lnTo>
                <a:lnTo>
                  <a:pt x="4930776" y="3289299"/>
                </a:lnTo>
                <a:lnTo>
                  <a:pt x="4972339" y="3263899"/>
                </a:lnTo>
                <a:lnTo>
                  <a:pt x="5013614" y="3225799"/>
                </a:lnTo>
                <a:lnTo>
                  <a:pt x="5135677" y="3149599"/>
                </a:lnTo>
                <a:lnTo>
                  <a:pt x="5175763" y="3111499"/>
                </a:lnTo>
                <a:lnTo>
                  <a:pt x="5255007" y="3060699"/>
                </a:lnTo>
                <a:lnTo>
                  <a:pt x="5294157" y="3022599"/>
                </a:lnTo>
                <a:lnTo>
                  <a:pt x="5332987" y="2997199"/>
                </a:lnTo>
                <a:lnTo>
                  <a:pt x="5371493" y="2959099"/>
                </a:lnTo>
                <a:lnTo>
                  <a:pt x="5409670" y="2933699"/>
                </a:lnTo>
                <a:lnTo>
                  <a:pt x="5447515" y="2895599"/>
                </a:lnTo>
                <a:lnTo>
                  <a:pt x="5485024" y="2870199"/>
                </a:lnTo>
                <a:lnTo>
                  <a:pt x="5559014" y="2793999"/>
                </a:lnTo>
                <a:lnTo>
                  <a:pt x="5595488" y="2768599"/>
                </a:lnTo>
                <a:lnTo>
                  <a:pt x="5631609" y="2730500"/>
                </a:lnTo>
                <a:lnTo>
                  <a:pt x="5667372" y="2692400"/>
                </a:lnTo>
                <a:lnTo>
                  <a:pt x="5702774" y="2654300"/>
                </a:lnTo>
                <a:lnTo>
                  <a:pt x="5737811" y="2628900"/>
                </a:lnTo>
                <a:lnTo>
                  <a:pt x="5772478" y="2590800"/>
                </a:lnTo>
                <a:lnTo>
                  <a:pt x="5806772" y="2552700"/>
                </a:lnTo>
                <a:lnTo>
                  <a:pt x="5840687" y="2514600"/>
                </a:lnTo>
                <a:lnTo>
                  <a:pt x="5874221" y="2476500"/>
                </a:lnTo>
                <a:lnTo>
                  <a:pt x="5907369" y="2438400"/>
                </a:lnTo>
                <a:lnTo>
                  <a:pt x="5940126" y="2400300"/>
                </a:lnTo>
                <a:lnTo>
                  <a:pt x="5972489" y="2362200"/>
                </a:lnTo>
                <a:lnTo>
                  <a:pt x="6004454" y="2324100"/>
                </a:lnTo>
                <a:lnTo>
                  <a:pt x="6036016" y="2286000"/>
                </a:lnTo>
                <a:lnTo>
                  <a:pt x="6067171" y="2247900"/>
                </a:lnTo>
                <a:lnTo>
                  <a:pt x="6097915" y="2209800"/>
                </a:lnTo>
                <a:lnTo>
                  <a:pt x="6128245" y="2171700"/>
                </a:lnTo>
                <a:lnTo>
                  <a:pt x="6158155" y="2133600"/>
                </a:lnTo>
                <a:lnTo>
                  <a:pt x="6187643" y="2095500"/>
                </a:lnTo>
                <a:lnTo>
                  <a:pt x="6216703" y="2044700"/>
                </a:lnTo>
                <a:lnTo>
                  <a:pt x="6245331" y="2006600"/>
                </a:lnTo>
                <a:lnTo>
                  <a:pt x="6273524" y="1968500"/>
                </a:lnTo>
                <a:lnTo>
                  <a:pt x="6301278" y="1930400"/>
                </a:lnTo>
                <a:lnTo>
                  <a:pt x="6328587" y="1879600"/>
                </a:lnTo>
                <a:lnTo>
                  <a:pt x="6355412" y="1841500"/>
                </a:lnTo>
                <a:lnTo>
                  <a:pt x="6381783" y="1803400"/>
                </a:lnTo>
                <a:lnTo>
                  <a:pt x="6407697" y="1752600"/>
                </a:lnTo>
                <a:lnTo>
                  <a:pt x="6433155" y="1714500"/>
                </a:lnTo>
                <a:lnTo>
                  <a:pt x="6458153" y="1663700"/>
                </a:lnTo>
                <a:lnTo>
                  <a:pt x="6482689" y="1625600"/>
                </a:lnTo>
                <a:lnTo>
                  <a:pt x="6506763" y="1574800"/>
                </a:lnTo>
                <a:lnTo>
                  <a:pt x="6530372" y="1536700"/>
                </a:lnTo>
                <a:lnTo>
                  <a:pt x="6553514" y="1485900"/>
                </a:lnTo>
                <a:lnTo>
                  <a:pt x="6576187" y="1447800"/>
                </a:lnTo>
                <a:lnTo>
                  <a:pt x="6598390" y="1397000"/>
                </a:lnTo>
                <a:lnTo>
                  <a:pt x="6620121" y="1358900"/>
                </a:lnTo>
                <a:lnTo>
                  <a:pt x="6641378" y="1308100"/>
                </a:lnTo>
                <a:lnTo>
                  <a:pt x="6662159" y="1270000"/>
                </a:lnTo>
                <a:lnTo>
                  <a:pt x="6682462" y="1219200"/>
                </a:lnTo>
                <a:lnTo>
                  <a:pt x="6702286" y="1168400"/>
                </a:lnTo>
                <a:lnTo>
                  <a:pt x="6721629" y="1130300"/>
                </a:lnTo>
                <a:lnTo>
                  <a:pt x="6740489" y="1079500"/>
                </a:lnTo>
                <a:lnTo>
                  <a:pt x="6758863" y="1028700"/>
                </a:lnTo>
                <a:lnTo>
                  <a:pt x="6758863" y="0"/>
                </a:lnTo>
                <a:close/>
              </a:path>
            </a:pathLst>
          </a:custGeom>
          <a:solidFill>
            <a:srgbClr val="68A4DA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0" y="4795550"/>
            <a:ext cx="6857357" cy="5103832"/>
          </a:xfrm>
          <a:custGeom>
            <a:avLst/>
            <a:gdLst/>
            <a:ahLst/>
            <a:cxnLst/>
            <a:rect l="l" t="t" r="r" b="b"/>
            <a:pathLst>
              <a:path w="6768465" h="4770120">
                <a:moveTo>
                  <a:pt x="0" y="4770005"/>
                </a:moveTo>
                <a:lnTo>
                  <a:pt x="6767995" y="4770005"/>
                </a:lnTo>
                <a:lnTo>
                  <a:pt x="6767995" y="0"/>
                </a:lnTo>
                <a:lnTo>
                  <a:pt x="0" y="0"/>
                </a:lnTo>
                <a:lnTo>
                  <a:pt x="0" y="4770005"/>
                </a:lnTo>
                <a:close/>
              </a:path>
            </a:pathLst>
          </a:custGeom>
          <a:solidFill>
            <a:srgbClr val="92B7E1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0358" y="1793000"/>
            <a:ext cx="4317284" cy="405367"/>
          </a:xfrm>
        </p:spPr>
        <p:txBody>
          <a:bodyPr lIns="0" tIns="0" rIns="0" bIns="0"/>
          <a:lstStyle>
            <a:lvl1pPr>
              <a:defRPr sz="2634" b="1" i="0">
                <a:solidFill>
                  <a:schemeClr val="bg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8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0358" y="1793000"/>
            <a:ext cx="4317284" cy="405367"/>
          </a:xfrm>
        </p:spPr>
        <p:txBody>
          <a:bodyPr lIns="0" tIns="0" rIns="0" bIns="0"/>
          <a:lstStyle>
            <a:lvl1pPr>
              <a:defRPr sz="2634" b="1" i="0">
                <a:solidFill>
                  <a:schemeClr val="bg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6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0358" y="1793000"/>
            <a:ext cx="4317284" cy="405367"/>
          </a:xfrm>
        </p:spPr>
        <p:txBody>
          <a:bodyPr lIns="0" tIns="0" rIns="0" bIns="0"/>
          <a:lstStyle>
            <a:lvl1pPr>
              <a:defRPr sz="2634" b="1" i="0">
                <a:solidFill>
                  <a:schemeClr val="bg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8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09797" y="0"/>
            <a:ext cx="547482" cy="3836707"/>
          </a:xfrm>
          <a:custGeom>
            <a:avLst/>
            <a:gdLst/>
            <a:ahLst/>
            <a:cxnLst/>
            <a:rect l="l" t="t" r="r" b="b"/>
            <a:pathLst>
              <a:path w="540384" h="3585845">
                <a:moveTo>
                  <a:pt x="0" y="3585603"/>
                </a:moveTo>
                <a:lnTo>
                  <a:pt x="539991" y="3585603"/>
                </a:lnTo>
                <a:lnTo>
                  <a:pt x="539991" y="0"/>
                </a:lnTo>
                <a:lnTo>
                  <a:pt x="0" y="0"/>
                </a:lnTo>
                <a:lnTo>
                  <a:pt x="0" y="3585603"/>
                </a:lnTo>
                <a:close/>
              </a:path>
            </a:pathLst>
          </a:custGeom>
          <a:solidFill>
            <a:srgbClr val="2F91D2"/>
          </a:solidFill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314300" y="3836449"/>
            <a:ext cx="0" cy="6063179"/>
          </a:xfrm>
          <a:custGeom>
            <a:avLst/>
            <a:gdLst/>
            <a:ahLst/>
            <a:cxnLst/>
            <a:rect l="l" t="t" r="r" b="b"/>
            <a:pathLst>
              <a:path h="5666740">
                <a:moveTo>
                  <a:pt x="0" y="0"/>
                </a:moveTo>
                <a:lnTo>
                  <a:pt x="0" y="5666397"/>
                </a:lnTo>
              </a:path>
            </a:pathLst>
          </a:custGeom>
          <a:ln w="8890">
            <a:solidFill>
              <a:srgbClr val="6D6E71"/>
            </a:solidFill>
          </a:ln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326820" y="3836449"/>
            <a:ext cx="0" cy="6063179"/>
          </a:xfrm>
          <a:custGeom>
            <a:avLst/>
            <a:gdLst/>
            <a:ahLst/>
            <a:cxnLst/>
            <a:rect l="l" t="t" r="r" b="b"/>
            <a:pathLst>
              <a:path h="5666740">
                <a:moveTo>
                  <a:pt x="0" y="0"/>
                </a:moveTo>
                <a:lnTo>
                  <a:pt x="0" y="5666397"/>
                </a:lnTo>
              </a:path>
            </a:pathLst>
          </a:custGeom>
          <a:ln w="3810">
            <a:solidFill>
              <a:srgbClr val="B1B3B6"/>
            </a:solidFill>
            <a:prstDash val="dash"/>
          </a:ln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6328749" y="3932410"/>
            <a:ext cx="528181" cy="0"/>
          </a:xfrm>
          <a:custGeom>
            <a:avLst/>
            <a:gdLst/>
            <a:ahLst/>
            <a:cxnLst/>
            <a:rect l="l" t="t" r="r" b="b"/>
            <a:pathLst>
              <a:path w="521334">
                <a:moveTo>
                  <a:pt x="0" y="0"/>
                </a:moveTo>
                <a:lnTo>
                  <a:pt x="521284" y="0"/>
                </a:lnTo>
              </a:path>
            </a:pathLst>
          </a:custGeom>
          <a:ln w="38100">
            <a:solidFill>
              <a:srgbClr val="0078C7"/>
            </a:solidFill>
          </a:ln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6328749" y="4289298"/>
            <a:ext cx="528181" cy="0"/>
          </a:xfrm>
          <a:custGeom>
            <a:avLst/>
            <a:gdLst/>
            <a:ahLst/>
            <a:cxnLst/>
            <a:rect l="l" t="t" r="r" b="b"/>
            <a:pathLst>
              <a:path w="521334">
                <a:moveTo>
                  <a:pt x="0" y="0"/>
                </a:moveTo>
                <a:lnTo>
                  <a:pt x="521284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190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6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40011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7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1" y="9212580"/>
            <a:ext cx="1577340" cy="2963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47A75-0FB4-45D1-BCFC-DC18129205EA}" type="datetimeFigureOut">
              <a:rPr lang="ko-KR" altLang="en-US"/>
              <a:pPr>
                <a:defRPr/>
              </a:pPr>
              <a:t>2019-08-26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31720" y="9212580"/>
            <a:ext cx="2194560" cy="2963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37761" y="9212580"/>
            <a:ext cx="1577340" cy="2963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1E94A-3E58-4653-9864-669DED1C50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2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0358" y="1793000"/>
            <a:ext cx="4317284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1"/>
            <a:ext cx="2194560" cy="289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1" y="9212581"/>
            <a:ext cx="1577340" cy="289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1" y="9212581"/>
            <a:ext cx="1577340" cy="289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8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63189">
        <a:defRPr>
          <a:latin typeface="+mn-lt"/>
          <a:ea typeface="+mn-ea"/>
          <a:cs typeface="+mn-cs"/>
        </a:defRPr>
      </a:lvl2pPr>
      <a:lvl3pPr marL="926379">
        <a:defRPr>
          <a:latin typeface="+mn-lt"/>
          <a:ea typeface="+mn-ea"/>
          <a:cs typeface="+mn-cs"/>
        </a:defRPr>
      </a:lvl3pPr>
      <a:lvl4pPr marL="1389568">
        <a:defRPr>
          <a:latin typeface="+mn-lt"/>
          <a:ea typeface="+mn-ea"/>
          <a:cs typeface="+mn-cs"/>
        </a:defRPr>
      </a:lvl4pPr>
      <a:lvl5pPr marL="1852757">
        <a:defRPr>
          <a:latin typeface="+mn-lt"/>
          <a:ea typeface="+mn-ea"/>
          <a:cs typeface="+mn-cs"/>
        </a:defRPr>
      </a:lvl5pPr>
      <a:lvl6pPr marL="2315947">
        <a:defRPr>
          <a:latin typeface="+mn-lt"/>
          <a:ea typeface="+mn-ea"/>
          <a:cs typeface="+mn-cs"/>
        </a:defRPr>
      </a:lvl6pPr>
      <a:lvl7pPr marL="2779136">
        <a:defRPr>
          <a:latin typeface="+mn-lt"/>
          <a:ea typeface="+mn-ea"/>
          <a:cs typeface="+mn-cs"/>
        </a:defRPr>
      </a:lvl7pPr>
      <a:lvl8pPr marL="3242325">
        <a:defRPr>
          <a:latin typeface="+mn-lt"/>
          <a:ea typeface="+mn-ea"/>
          <a:cs typeface="+mn-cs"/>
        </a:defRPr>
      </a:lvl8pPr>
      <a:lvl9pPr marL="370551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63189">
        <a:defRPr>
          <a:latin typeface="+mn-lt"/>
          <a:ea typeface="+mn-ea"/>
          <a:cs typeface="+mn-cs"/>
        </a:defRPr>
      </a:lvl2pPr>
      <a:lvl3pPr marL="926379">
        <a:defRPr>
          <a:latin typeface="+mn-lt"/>
          <a:ea typeface="+mn-ea"/>
          <a:cs typeface="+mn-cs"/>
        </a:defRPr>
      </a:lvl3pPr>
      <a:lvl4pPr marL="1389568">
        <a:defRPr>
          <a:latin typeface="+mn-lt"/>
          <a:ea typeface="+mn-ea"/>
          <a:cs typeface="+mn-cs"/>
        </a:defRPr>
      </a:lvl4pPr>
      <a:lvl5pPr marL="1852757">
        <a:defRPr>
          <a:latin typeface="+mn-lt"/>
          <a:ea typeface="+mn-ea"/>
          <a:cs typeface="+mn-cs"/>
        </a:defRPr>
      </a:lvl5pPr>
      <a:lvl6pPr marL="2315947">
        <a:defRPr>
          <a:latin typeface="+mn-lt"/>
          <a:ea typeface="+mn-ea"/>
          <a:cs typeface="+mn-cs"/>
        </a:defRPr>
      </a:lvl6pPr>
      <a:lvl7pPr marL="2779136">
        <a:defRPr>
          <a:latin typeface="+mn-lt"/>
          <a:ea typeface="+mn-ea"/>
          <a:cs typeface="+mn-cs"/>
        </a:defRPr>
      </a:lvl7pPr>
      <a:lvl8pPr marL="3242325">
        <a:defRPr>
          <a:latin typeface="+mn-lt"/>
          <a:ea typeface="+mn-ea"/>
          <a:cs typeface="+mn-cs"/>
        </a:defRPr>
      </a:lvl8pPr>
      <a:lvl9pPr marL="370551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354429"/>
              </p:ext>
            </p:extLst>
          </p:nvPr>
        </p:nvGraphicFramePr>
        <p:xfrm>
          <a:off x="275925" y="4090119"/>
          <a:ext cx="6306149" cy="4470679"/>
        </p:xfrm>
        <a:graphic>
          <a:graphicData uri="http://schemas.openxmlformats.org/drawingml/2006/table">
            <a:tbl>
              <a:tblPr/>
              <a:tblGrid>
                <a:gridCol w="723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77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084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상      호</a:t>
                      </a:r>
                      <a:endParaRPr kumimoji="1" lang="en-US" altLang="ko-KR" sz="800" b="1" u="none" strike="noStrike" cap="none" normalizeH="0" baseline="0" dirty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법인명</a:t>
                      </a:r>
                      <a:r>
                        <a:rPr kumimoji="1" lang="en-US" altLang="ko-KR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1" lang="en-US" altLang="ko-K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사업자</a:t>
                      </a:r>
                      <a:r>
                        <a:rPr kumimoji="1" lang="en-US" altLang="ko-KR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등록 번호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4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대  표  자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사 업 장</a:t>
                      </a:r>
                      <a:r>
                        <a:rPr kumimoji="1" lang="en-US" altLang="ko-KR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주 소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업       태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종   목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982">
                <a:tc row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연       </a:t>
                      </a:r>
                      <a:r>
                        <a:rPr kumimoji="1" lang="ko-KR" altLang="en-US" sz="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락</a:t>
                      </a:r>
                      <a:endParaRPr kumimoji="1" lang="en-US" altLang="ko-KR" sz="800" b="1" u="none" strike="noStrike" cap="none" normalizeH="0" baseline="0" dirty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담  당  자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부   서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성   명</a:t>
                      </a:r>
                      <a:endParaRPr kumimoji="1" lang="en-US" altLang="ko-KR" sz="800" b="1" u="none" strike="noStrike" cap="none" normalizeH="0" baseline="0" dirty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9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직   위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9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FAX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9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H.P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E-mail</a:t>
                      </a: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105">
                <a:tc rowSpan="5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참  가  자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성   명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직   위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부   서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T  E  L   /   H  .  P</a:t>
                      </a:r>
                      <a:endParaRPr kumimoji="1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4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4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110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4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4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8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10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본 세미나를 알게 된 경로</a:t>
                      </a:r>
                      <a:r>
                        <a:rPr lang="en-US" sz="10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?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6195" marR="36195" marT="26035" marB="26035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altLang="en-US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6195" marR="36195" marT="26035" marB="260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1.JMAC</a:t>
                      </a:r>
                      <a:r>
                        <a:rPr lang="ko-KR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홈페이지  </a:t>
                      </a:r>
                      <a:r>
                        <a:rPr lang="en-US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2.E-mail </a:t>
                      </a:r>
                      <a:r>
                        <a:rPr lang="ko-KR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수신  </a:t>
                      </a:r>
                      <a:r>
                        <a:rPr lang="en-US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ko-KR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우편물</a:t>
                      </a:r>
                      <a:r>
                        <a:rPr lang="en-US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  4.</a:t>
                      </a:r>
                      <a:r>
                        <a:rPr lang="ko-KR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지인소개</a:t>
                      </a:r>
                      <a:r>
                        <a:rPr lang="en-US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  5.</a:t>
                      </a:r>
                      <a:r>
                        <a:rPr lang="ko-KR" altLang="ko-KR" sz="1000" kern="100" dirty="0"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기타</a:t>
                      </a:r>
                      <a:endParaRPr lang="ko-KR" altLang="en-US" sz="1000" kern="100" dirty="0">
                        <a:effectLst/>
                        <a:latin typeface="맑은 고딕" panose="020B0503020000020004" pitchFamily="50" charset="-127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26035" marB="260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1436" marR="51436" marT="25718" marB="25718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9279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7464" y="3819055"/>
            <a:ext cx="1785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o-KR" altLang="en-US" sz="1200" b="1" u="none" dirty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참 가 신 청 서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85799" y="762000"/>
            <a:ext cx="3360807" cy="328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200" b="1" u="sng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18" u="none">
                <a:solidFill>
                  <a:schemeClr val="accent2">
                    <a:lumMod val="50000"/>
                  </a:schemeClr>
                </a:solidFill>
                <a:latin typeface="+mn-ea"/>
              </a:rPr>
              <a:t>신청 안내 및 신청서</a:t>
            </a:r>
            <a:endParaRPr lang="en-US" altLang="zh-TW" sz="1418" u="none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-105507" y="-46893"/>
            <a:ext cx="7020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i="1" dirty="0">
                <a:solidFill>
                  <a:schemeClr val="bg1"/>
                </a:solidFill>
                <a:latin typeface="+mn-ea"/>
              </a:rPr>
              <a:t>V</a:t>
            </a:r>
            <a:r>
              <a:rPr lang="en-US" altLang="ko-KR" sz="240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+mn-ea"/>
              </a:rPr>
              <a:t>isible </a:t>
            </a:r>
            <a:r>
              <a:rPr lang="en-US" altLang="ko-KR" sz="2400" b="1" i="1" dirty="0">
                <a:solidFill>
                  <a:schemeClr val="bg1"/>
                </a:solidFill>
                <a:latin typeface="+mn-ea"/>
              </a:rPr>
              <a:t>V</a:t>
            </a:r>
            <a:r>
              <a:rPr lang="en-US" altLang="ko-KR" sz="240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+mn-ea"/>
              </a:rPr>
              <a:t>isual</a:t>
            </a:r>
            <a:r>
              <a:rPr lang="en-US" altLang="ko-KR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2400" b="1" i="1" dirty="0">
                <a:solidFill>
                  <a:schemeClr val="bg1"/>
                </a:solidFill>
                <a:latin typeface="+mn-ea"/>
              </a:rPr>
              <a:t>P</a:t>
            </a:r>
            <a:r>
              <a:rPr lang="en-US" altLang="ko-KR" sz="240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+mn-ea"/>
              </a:rPr>
              <a:t>RODUCTION</a:t>
            </a:r>
            <a:r>
              <a:rPr lang="en-US" altLang="ko-KR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2400" b="1" i="1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ko-KR" sz="240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+mn-ea"/>
              </a:rPr>
              <a:t>ANAGEMENT</a:t>
            </a:r>
            <a:endParaRPr lang="ko-KR" altLang="en-US" sz="2400" b="1" i="1" dirty="0">
              <a:solidFill>
                <a:schemeClr val="tx2">
                  <a:lumMod val="40000"/>
                  <a:lumOff val="60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1690" y="8547556"/>
            <a:ext cx="41725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800" kern="0" dirty="0">
                <a:solidFill>
                  <a:prstClr val="black"/>
                </a:solidFill>
                <a:latin typeface="+mn-ea"/>
                <a:ea typeface="+mn-ea"/>
              </a:rPr>
              <a:t>※ </a:t>
            </a:r>
            <a:r>
              <a:rPr lang="ko-KR" altLang="en-US" sz="800" kern="0" dirty="0">
                <a:solidFill>
                  <a:prstClr val="black"/>
                </a:solidFill>
                <a:latin typeface="+mn-ea"/>
                <a:ea typeface="+mn-ea"/>
              </a:rPr>
              <a:t>세금계산서 발행을 위해 </a:t>
            </a:r>
            <a:r>
              <a:rPr lang="ko-KR" altLang="en-US" sz="800" u="sng" kern="0" dirty="0">
                <a:solidFill>
                  <a:prstClr val="black"/>
                </a:solidFill>
                <a:latin typeface="+mn-ea"/>
                <a:ea typeface="+mn-ea"/>
              </a:rPr>
              <a:t>사업자등록증</a:t>
            </a:r>
            <a:r>
              <a:rPr lang="ko-KR" altLang="en-US" sz="800" kern="0" dirty="0">
                <a:solidFill>
                  <a:prstClr val="black"/>
                </a:solidFill>
                <a:latin typeface="+mn-ea"/>
                <a:ea typeface="+mn-ea"/>
              </a:rPr>
              <a:t>을  함께  송부 부탁 드립니다</a:t>
            </a:r>
            <a:r>
              <a:rPr lang="en-US" altLang="ko-KR" sz="800" kern="0" dirty="0">
                <a:solidFill>
                  <a:prstClr val="black"/>
                </a:solidFill>
                <a:latin typeface="+mn-ea"/>
                <a:ea typeface="+mn-ea"/>
              </a:rPr>
              <a:t>.</a:t>
            </a:r>
            <a:endParaRPr lang="ko-KR" altLang="en-US" sz="800" kern="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AFC97FD-0AB5-49A0-B04A-9E6E6AF51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29" y="9000008"/>
            <a:ext cx="6273328" cy="67061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A70D802D-9F45-4D06-A5F9-D6BECBB02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90" y="1239207"/>
            <a:ext cx="6486706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8999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14950</TotalTime>
  <Words>99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新細明體</vt:lpstr>
      <vt:lpstr>맑은 고딕</vt:lpstr>
      <vt:lpstr>맑은 고딕</vt:lpstr>
      <vt:lpstr>Calibri</vt:lpstr>
      <vt:lpstr>Wingdings</vt:lpstr>
      <vt:lpstr>Wingdings 2</vt:lpstr>
      <vt:lpstr>6_Office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</dc:title>
  <dc:creator>김재권</dc:creator>
  <cp:lastModifiedBy>이 형주</cp:lastModifiedBy>
  <cp:revision>331</cp:revision>
  <cp:lastPrinted>2019-08-19T06:16:05Z</cp:lastPrinted>
  <dcterms:created xsi:type="dcterms:W3CDTF">2016-02-02T05:44:39Z</dcterms:created>
  <dcterms:modified xsi:type="dcterms:W3CDTF">2019-08-25T15:54:33Z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2015-02-05T00:00:00Z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2016-02-02T00:00:00Z</vt:filetime>
  </property>
</Properties>
</file>